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6858000" cy="9144000"/>
  <p:embeddedFontLst>
    <p:embeddedFont>
      <p:font typeface="Canva Sans" panose="020B0604020202020204" charset="0"/>
      <p:regular r:id="rId21"/>
    </p:embeddedFont>
    <p:embeddedFont>
      <p:font typeface="Canva Sans Bold" panose="020B0604020202020204" charset="0"/>
      <p:regular r:id="rId22"/>
    </p:embeddedFont>
    <p:embeddedFont>
      <p:font typeface="Poppins" panose="00000500000000000000" pitchFamily="2" charset="0"/>
      <p:regular r:id="rId23"/>
    </p:embeddedFont>
    <p:embeddedFont>
      <p:font typeface="Poppins Bold" panose="020B0604020202020204" charset="0"/>
      <p:regular r:id="rId24"/>
    </p:embeddedFont>
    <p:embeddedFont>
      <p:font typeface="Poppins Heavy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7" Type="http://schemas.openxmlformats.org/officeDocument/2006/relationships/image" Target="../media/image46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3.svg"/><Relationship Id="rId7" Type="http://schemas.openxmlformats.org/officeDocument/2006/relationships/image" Target="../media/image56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svg"/><Relationship Id="rId5" Type="http://schemas.openxmlformats.org/officeDocument/2006/relationships/image" Target="../media/image25.svg"/><Relationship Id="rId10" Type="http://schemas.openxmlformats.org/officeDocument/2006/relationships/image" Target="../media/image59.png"/><Relationship Id="rId4" Type="http://schemas.openxmlformats.org/officeDocument/2006/relationships/image" Target="../media/image24.png"/><Relationship Id="rId9" Type="http://schemas.openxmlformats.org/officeDocument/2006/relationships/image" Target="../media/image5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46.svg"/><Relationship Id="rId7" Type="http://schemas.openxmlformats.org/officeDocument/2006/relationships/image" Target="../media/image5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6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23.svg"/><Relationship Id="rId7" Type="http://schemas.openxmlformats.org/officeDocument/2006/relationships/image" Target="../media/image6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23.svg"/><Relationship Id="rId7" Type="http://schemas.openxmlformats.org/officeDocument/2006/relationships/image" Target="../media/image69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75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svg"/><Relationship Id="rId7" Type="http://schemas.openxmlformats.org/officeDocument/2006/relationships/image" Target="../media/image7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1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.svg"/><Relationship Id="rId7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33.jpeg"/><Relationship Id="rId7" Type="http://schemas.openxmlformats.org/officeDocument/2006/relationships/image" Target="../media/image24.png"/><Relationship Id="rId12" Type="http://schemas.openxmlformats.org/officeDocument/2006/relationships/image" Target="../media/image38.svg"/><Relationship Id="rId17" Type="http://schemas.openxmlformats.org/officeDocument/2006/relationships/image" Target="../media/image43.png"/><Relationship Id="rId2" Type="http://schemas.openxmlformats.org/officeDocument/2006/relationships/image" Target="../media/image32.jpe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7.png"/><Relationship Id="rId5" Type="http://schemas.openxmlformats.org/officeDocument/2006/relationships/image" Target="../media/image1.png"/><Relationship Id="rId15" Type="http://schemas.openxmlformats.org/officeDocument/2006/relationships/image" Target="../media/image41.png"/><Relationship Id="rId10" Type="http://schemas.openxmlformats.org/officeDocument/2006/relationships/image" Target="../media/image36.jpeg"/><Relationship Id="rId19" Type="http://schemas.openxmlformats.org/officeDocument/2006/relationships/image" Target="../media/image45.png"/><Relationship Id="rId4" Type="http://schemas.openxmlformats.org/officeDocument/2006/relationships/image" Target="../media/image34.png"/><Relationship Id="rId9" Type="http://schemas.openxmlformats.org/officeDocument/2006/relationships/image" Target="../media/image35.jpeg"/><Relationship Id="rId1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48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>
            <a:off x="292680" y="-6308912"/>
            <a:ext cx="15657263" cy="20706213"/>
          </a:xfrm>
          <a:custGeom>
            <a:avLst/>
            <a:gdLst/>
            <a:ahLst/>
            <a:cxnLst/>
            <a:rect l="l" t="t" r="r" b="b"/>
            <a:pathLst>
              <a:path w="15657263" h="20706213">
                <a:moveTo>
                  <a:pt x="0" y="0"/>
                </a:moveTo>
                <a:lnTo>
                  <a:pt x="15657263" y="0"/>
                </a:lnTo>
                <a:lnTo>
                  <a:pt x="15657263" y="20706213"/>
                </a:lnTo>
                <a:lnTo>
                  <a:pt x="0" y="207062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6409" r="-22030" b="-3047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7200155" y="8486557"/>
            <a:ext cx="3887689" cy="771743"/>
            <a:chOff x="0" y="0"/>
            <a:chExt cx="1023918" cy="2032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23918" cy="203257"/>
            </a:xfrm>
            <a:custGeom>
              <a:avLst/>
              <a:gdLst/>
              <a:ahLst/>
              <a:cxnLst/>
              <a:rect l="l" t="t" r="r" b="b"/>
              <a:pathLst>
                <a:path w="1023918" h="203257">
                  <a:moveTo>
                    <a:pt x="101561" y="0"/>
                  </a:moveTo>
                  <a:lnTo>
                    <a:pt x="922357" y="0"/>
                  </a:lnTo>
                  <a:cubicBezTo>
                    <a:pt x="949293" y="0"/>
                    <a:pt x="975125" y="10700"/>
                    <a:pt x="994172" y="29747"/>
                  </a:cubicBezTo>
                  <a:cubicBezTo>
                    <a:pt x="1013218" y="48793"/>
                    <a:pt x="1023918" y="74625"/>
                    <a:pt x="1023918" y="101561"/>
                  </a:cubicBezTo>
                  <a:lnTo>
                    <a:pt x="1023918" y="101696"/>
                  </a:lnTo>
                  <a:cubicBezTo>
                    <a:pt x="1023918" y="128632"/>
                    <a:pt x="1013218" y="154464"/>
                    <a:pt x="994172" y="173511"/>
                  </a:cubicBezTo>
                  <a:cubicBezTo>
                    <a:pt x="975125" y="192557"/>
                    <a:pt x="949293" y="203257"/>
                    <a:pt x="922357" y="203257"/>
                  </a:cubicBezTo>
                  <a:lnTo>
                    <a:pt x="101561" y="203257"/>
                  </a:lnTo>
                  <a:cubicBezTo>
                    <a:pt x="74625" y="203257"/>
                    <a:pt x="48793" y="192557"/>
                    <a:pt x="29747" y="173511"/>
                  </a:cubicBezTo>
                  <a:cubicBezTo>
                    <a:pt x="10700" y="154464"/>
                    <a:pt x="0" y="128632"/>
                    <a:pt x="0" y="101696"/>
                  </a:cubicBezTo>
                  <a:lnTo>
                    <a:pt x="0" y="101561"/>
                  </a:lnTo>
                  <a:cubicBezTo>
                    <a:pt x="0" y="74625"/>
                    <a:pt x="10700" y="48793"/>
                    <a:pt x="29747" y="29747"/>
                  </a:cubicBezTo>
                  <a:cubicBezTo>
                    <a:pt x="48793" y="10700"/>
                    <a:pt x="74625" y="0"/>
                    <a:pt x="101561" y="0"/>
                  </a:cubicBezTo>
                  <a:close/>
                </a:path>
              </a:pathLst>
            </a:custGeom>
            <a:solidFill>
              <a:srgbClr val="CA5E28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1023918" cy="279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319454" y="7086076"/>
            <a:ext cx="2200226" cy="2172224"/>
          </a:xfrm>
          <a:custGeom>
            <a:avLst/>
            <a:gdLst/>
            <a:ahLst/>
            <a:cxnLst/>
            <a:rect l="l" t="t" r="r" b="b"/>
            <a:pathLst>
              <a:path w="2200226" h="2172224">
                <a:moveTo>
                  <a:pt x="0" y="0"/>
                </a:moveTo>
                <a:lnTo>
                  <a:pt x="2200226" y="0"/>
                </a:lnTo>
                <a:lnTo>
                  <a:pt x="2200226" y="2172224"/>
                </a:lnTo>
                <a:lnTo>
                  <a:pt x="0" y="21722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-731994" y="4765099"/>
            <a:ext cx="2043047" cy="1020617"/>
          </a:xfrm>
          <a:custGeom>
            <a:avLst/>
            <a:gdLst/>
            <a:ahLst/>
            <a:cxnLst/>
            <a:rect l="l" t="t" r="r" b="b"/>
            <a:pathLst>
              <a:path w="2043047" h="1020617">
                <a:moveTo>
                  <a:pt x="0" y="0"/>
                </a:moveTo>
                <a:lnTo>
                  <a:pt x="2043048" y="0"/>
                </a:lnTo>
                <a:lnTo>
                  <a:pt x="2043048" y="1020618"/>
                </a:lnTo>
                <a:lnTo>
                  <a:pt x="0" y="10206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 rot="5400000">
            <a:off x="12299197" y="-532924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0" y="0"/>
                </a:lnTo>
                <a:lnTo>
                  <a:pt x="2041000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5843773" y="4977135"/>
            <a:ext cx="2831054" cy="830523"/>
          </a:xfrm>
          <a:custGeom>
            <a:avLst/>
            <a:gdLst/>
            <a:ahLst/>
            <a:cxnLst/>
            <a:rect l="l" t="t" r="r" b="b"/>
            <a:pathLst>
              <a:path w="2831054" h="830523">
                <a:moveTo>
                  <a:pt x="0" y="0"/>
                </a:moveTo>
                <a:lnTo>
                  <a:pt x="2831054" y="0"/>
                </a:lnTo>
                <a:lnTo>
                  <a:pt x="2831054" y="830524"/>
                </a:lnTo>
                <a:lnTo>
                  <a:pt x="0" y="8305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14223311" y="5807659"/>
            <a:ext cx="3240924" cy="4501283"/>
          </a:xfrm>
          <a:custGeom>
            <a:avLst/>
            <a:gdLst/>
            <a:ahLst/>
            <a:cxnLst/>
            <a:rect l="l" t="t" r="r" b="b"/>
            <a:pathLst>
              <a:path w="3240924" h="4501283">
                <a:moveTo>
                  <a:pt x="0" y="0"/>
                </a:moveTo>
                <a:lnTo>
                  <a:pt x="3240924" y="0"/>
                </a:lnTo>
                <a:lnTo>
                  <a:pt x="3240924" y="4501283"/>
                </a:lnTo>
                <a:lnTo>
                  <a:pt x="0" y="45012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0" y="0"/>
            <a:ext cx="3836952" cy="3160689"/>
          </a:xfrm>
          <a:custGeom>
            <a:avLst/>
            <a:gdLst/>
            <a:ahLst/>
            <a:cxnLst/>
            <a:rect l="l" t="t" r="r" b="b"/>
            <a:pathLst>
              <a:path w="3836952" h="3160689">
                <a:moveTo>
                  <a:pt x="0" y="0"/>
                </a:moveTo>
                <a:lnTo>
                  <a:pt x="3836952" y="0"/>
                </a:lnTo>
                <a:lnTo>
                  <a:pt x="3836952" y="3160689"/>
                </a:lnTo>
                <a:lnTo>
                  <a:pt x="0" y="31606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2696407" y="1739774"/>
            <a:ext cx="12895187" cy="572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9"/>
              </a:lnSpc>
            </a:pPr>
            <a:r>
              <a:rPr lang="en-US" sz="9999" b="1">
                <a:solidFill>
                  <a:srgbClr val="3C3C3C"/>
                </a:solidFill>
                <a:latin typeface="Poppins Heavy"/>
                <a:ea typeface="Poppins Heavy"/>
                <a:cs typeface="Poppins Heavy"/>
                <a:sym typeface="Poppins Heavy"/>
              </a:rPr>
              <a:t>DÉTECTION ET COMPTAGE DE MARCHES D’ESCALIER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969299" y="7378574"/>
            <a:ext cx="8350398" cy="56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208" b="1">
                <a:solidFill>
                  <a:srgbClr val="3C3C3C"/>
                </a:solidFill>
                <a:latin typeface="Poppins Bold"/>
                <a:ea typeface="Poppins Bold"/>
                <a:cs typeface="Poppins Bold"/>
                <a:sym typeface="Poppins Bold"/>
              </a:rPr>
              <a:t>Groupe 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00155" y="8537017"/>
            <a:ext cx="3887689" cy="56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2"/>
              </a:lnSpc>
            </a:pPr>
            <a:r>
              <a:rPr lang="en-US" sz="3208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2024/2025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695286">
            <a:off x="-630344" y="8716472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1" y="0"/>
                </a:lnTo>
                <a:lnTo>
                  <a:pt x="2041001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1302820" y="2382317"/>
            <a:ext cx="5956480" cy="5966458"/>
          </a:xfrm>
          <a:custGeom>
            <a:avLst/>
            <a:gdLst/>
            <a:ahLst/>
            <a:cxnLst/>
            <a:rect l="l" t="t" r="r" b="b"/>
            <a:pathLst>
              <a:path w="5956480" h="5966458">
                <a:moveTo>
                  <a:pt x="0" y="0"/>
                </a:moveTo>
                <a:lnTo>
                  <a:pt x="5956480" y="0"/>
                </a:lnTo>
                <a:lnTo>
                  <a:pt x="5956480" y="5966458"/>
                </a:lnTo>
                <a:lnTo>
                  <a:pt x="0" y="5966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612062" y="2616051"/>
            <a:ext cx="5703964" cy="5732723"/>
          </a:xfrm>
          <a:custGeom>
            <a:avLst/>
            <a:gdLst/>
            <a:ahLst/>
            <a:cxnLst/>
            <a:rect l="l" t="t" r="r" b="b"/>
            <a:pathLst>
              <a:path w="5703964" h="5732723">
                <a:moveTo>
                  <a:pt x="0" y="0"/>
                </a:moveTo>
                <a:lnTo>
                  <a:pt x="5703964" y="0"/>
                </a:lnTo>
                <a:lnTo>
                  <a:pt x="5703964" y="5732724"/>
                </a:lnTo>
                <a:lnTo>
                  <a:pt x="0" y="57327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8020685" y="506413"/>
            <a:ext cx="224663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4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SOBEL</a:t>
            </a:r>
          </a:p>
        </p:txBody>
      </p:sp>
      <p:sp>
        <p:nvSpPr>
          <p:cNvPr id="6" name="Freeform 6"/>
          <p:cNvSpPr/>
          <p:nvPr/>
        </p:nvSpPr>
        <p:spPr>
          <a:xfrm>
            <a:off x="6464465" y="3499277"/>
            <a:ext cx="4457070" cy="1329017"/>
          </a:xfrm>
          <a:custGeom>
            <a:avLst/>
            <a:gdLst/>
            <a:ahLst/>
            <a:cxnLst/>
            <a:rect l="l" t="t" r="r" b="b"/>
            <a:pathLst>
              <a:path w="4457070" h="1329017">
                <a:moveTo>
                  <a:pt x="0" y="0"/>
                </a:moveTo>
                <a:lnTo>
                  <a:pt x="4457070" y="0"/>
                </a:lnTo>
                <a:lnTo>
                  <a:pt x="4457070" y="1329017"/>
                </a:lnTo>
                <a:lnTo>
                  <a:pt x="0" y="13290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6651611" y="5251246"/>
            <a:ext cx="4082778" cy="1386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b="1" spc="35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contours </a:t>
            </a:r>
          </a:p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3900" b="1" spc="358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horizontaux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5465" y="4478991"/>
            <a:ext cx="4457070" cy="1329017"/>
          </a:xfrm>
          <a:custGeom>
            <a:avLst/>
            <a:gdLst/>
            <a:ahLst/>
            <a:cxnLst/>
            <a:rect l="l" t="t" r="r" b="b"/>
            <a:pathLst>
              <a:path w="4457070" h="1329017">
                <a:moveTo>
                  <a:pt x="0" y="0"/>
                </a:moveTo>
                <a:lnTo>
                  <a:pt x="4457070" y="0"/>
                </a:lnTo>
                <a:lnTo>
                  <a:pt x="4457070" y="1329018"/>
                </a:lnTo>
                <a:lnTo>
                  <a:pt x="0" y="132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532543" y="9258300"/>
            <a:ext cx="1561243" cy="156124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65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8872726">
            <a:off x="17267500" y="60152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0" y="0"/>
                </a:lnTo>
                <a:lnTo>
                  <a:pt x="2041000" y="1937096"/>
                </a:lnTo>
                <a:lnTo>
                  <a:pt x="0" y="1937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028700" y="2391600"/>
            <a:ext cx="5753373" cy="6299465"/>
          </a:xfrm>
          <a:custGeom>
            <a:avLst/>
            <a:gdLst/>
            <a:ahLst/>
            <a:cxnLst/>
            <a:rect l="l" t="t" r="r" b="b"/>
            <a:pathLst>
              <a:path w="5753373" h="6299465">
                <a:moveTo>
                  <a:pt x="0" y="0"/>
                </a:moveTo>
                <a:lnTo>
                  <a:pt x="5753373" y="0"/>
                </a:lnTo>
                <a:lnTo>
                  <a:pt x="5753373" y="6299465"/>
                </a:lnTo>
                <a:lnTo>
                  <a:pt x="0" y="62994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27" r="-105190" b="-3137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1505885" y="2707921"/>
            <a:ext cx="5753415" cy="6200176"/>
          </a:xfrm>
          <a:custGeom>
            <a:avLst/>
            <a:gdLst/>
            <a:ahLst/>
            <a:cxnLst/>
            <a:rect l="l" t="t" r="r" b="b"/>
            <a:pathLst>
              <a:path w="5753415" h="6200176">
                <a:moveTo>
                  <a:pt x="0" y="0"/>
                </a:moveTo>
                <a:lnTo>
                  <a:pt x="5753415" y="0"/>
                </a:lnTo>
                <a:lnTo>
                  <a:pt x="5753415" y="6200176"/>
                </a:lnTo>
                <a:lnTo>
                  <a:pt x="0" y="62001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0759" b="-231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6563965" y="506413"/>
            <a:ext cx="516007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4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Homographie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-336605" y="-284757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1" y="0"/>
                </a:lnTo>
                <a:lnTo>
                  <a:pt x="2041001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10800000">
            <a:off x="14314816" y="0"/>
            <a:ext cx="5888968" cy="2944484"/>
          </a:xfrm>
          <a:custGeom>
            <a:avLst/>
            <a:gdLst/>
            <a:ahLst/>
            <a:cxnLst/>
            <a:rect l="l" t="t" r="r" b="b"/>
            <a:pathLst>
              <a:path w="5888968" h="2944484">
                <a:moveTo>
                  <a:pt x="0" y="0"/>
                </a:moveTo>
                <a:lnTo>
                  <a:pt x="5888968" y="0"/>
                </a:lnTo>
                <a:lnTo>
                  <a:pt x="5888968" y="2944484"/>
                </a:lnTo>
                <a:lnTo>
                  <a:pt x="0" y="294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7963432" y="6025771"/>
            <a:ext cx="2361136" cy="2350258"/>
          </a:xfrm>
          <a:custGeom>
            <a:avLst/>
            <a:gdLst/>
            <a:ahLst/>
            <a:cxnLst/>
            <a:rect l="l" t="t" r="r" b="b"/>
            <a:pathLst>
              <a:path w="2361136" h="2350258">
                <a:moveTo>
                  <a:pt x="0" y="0"/>
                </a:moveTo>
                <a:lnTo>
                  <a:pt x="2361136" y="0"/>
                </a:lnTo>
                <a:lnTo>
                  <a:pt x="2361136" y="2350258"/>
                </a:lnTo>
                <a:lnTo>
                  <a:pt x="0" y="23502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028700" y="5612033"/>
            <a:ext cx="3568932" cy="3177734"/>
          </a:xfrm>
          <a:custGeom>
            <a:avLst/>
            <a:gdLst/>
            <a:ahLst/>
            <a:cxnLst/>
            <a:rect l="l" t="t" r="r" b="b"/>
            <a:pathLst>
              <a:path w="3568932" h="3177734">
                <a:moveTo>
                  <a:pt x="0" y="0"/>
                </a:moveTo>
                <a:lnTo>
                  <a:pt x="3568932" y="0"/>
                </a:lnTo>
                <a:lnTo>
                  <a:pt x="3568932" y="3177734"/>
                </a:lnTo>
                <a:lnTo>
                  <a:pt x="0" y="31777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3686893" y="5143500"/>
            <a:ext cx="2618683" cy="3646267"/>
          </a:xfrm>
          <a:custGeom>
            <a:avLst/>
            <a:gdLst/>
            <a:ahLst/>
            <a:cxnLst/>
            <a:rect l="l" t="t" r="r" b="b"/>
            <a:pathLst>
              <a:path w="2618683" h="3646267">
                <a:moveTo>
                  <a:pt x="0" y="0"/>
                </a:moveTo>
                <a:lnTo>
                  <a:pt x="2618682" y="0"/>
                </a:lnTo>
                <a:lnTo>
                  <a:pt x="2618682" y="3646267"/>
                </a:lnTo>
                <a:lnTo>
                  <a:pt x="0" y="36462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3755258" y="2090260"/>
            <a:ext cx="10777483" cy="2788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</a:pPr>
            <a:r>
              <a:rPr lang="en-US" sz="9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Détection de contours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35098" y="2787404"/>
            <a:ext cx="3871550" cy="1154426"/>
          </a:xfrm>
          <a:custGeom>
            <a:avLst/>
            <a:gdLst/>
            <a:ahLst/>
            <a:cxnLst/>
            <a:rect l="l" t="t" r="r" b="b"/>
            <a:pathLst>
              <a:path w="3871550" h="1154426">
                <a:moveTo>
                  <a:pt x="0" y="0"/>
                </a:moveTo>
                <a:lnTo>
                  <a:pt x="3871550" y="0"/>
                </a:lnTo>
                <a:lnTo>
                  <a:pt x="3871550" y="1154426"/>
                </a:lnTo>
                <a:lnTo>
                  <a:pt x="0" y="1154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532543" y="9258300"/>
            <a:ext cx="1561243" cy="156124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65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8872726">
            <a:off x="17267500" y="60152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0" y="0"/>
                </a:lnTo>
                <a:lnTo>
                  <a:pt x="2041000" y="1937096"/>
                </a:lnTo>
                <a:lnTo>
                  <a:pt x="0" y="1937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3021855" y="1803343"/>
            <a:ext cx="3087824" cy="3103393"/>
          </a:xfrm>
          <a:custGeom>
            <a:avLst/>
            <a:gdLst/>
            <a:ahLst/>
            <a:cxnLst/>
            <a:rect l="l" t="t" r="r" b="b"/>
            <a:pathLst>
              <a:path w="3087824" h="3103393">
                <a:moveTo>
                  <a:pt x="0" y="0"/>
                </a:moveTo>
                <a:lnTo>
                  <a:pt x="3087824" y="0"/>
                </a:lnTo>
                <a:lnTo>
                  <a:pt x="3087824" y="3103393"/>
                </a:lnTo>
                <a:lnTo>
                  <a:pt x="0" y="31033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3021855" y="5986400"/>
            <a:ext cx="3266428" cy="3271900"/>
          </a:xfrm>
          <a:custGeom>
            <a:avLst/>
            <a:gdLst/>
            <a:ahLst/>
            <a:cxnLst/>
            <a:rect l="l" t="t" r="r" b="b"/>
            <a:pathLst>
              <a:path w="3266428" h="3271900">
                <a:moveTo>
                  <a:pt x="0" y="0"/>
                </a:moveTo>
                <a:lnTo>
                  <a:pt x="3266428" y="0"/>
                </a:lnTo>
                <a:lnTo>
                  <a:pt x="3266428" y="3271900"/>
                </a:lnTo>
                <a:lnTo>
                  <a:pt x="0" y="3271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1589223" y="5897569"/>
            <a:ext cx="3689645" cy="3720702"/>
          </a:xfrm>
          <a:custGeom>
            <a:avLst/>
            <a:gdLst/>
            <a:ahLst/>
            <a:cxnLst/>
            <a:rect l="l" t="t" r="r" b="b"/>
            <a:pathLst>
              <a:path w="3689645" h="3720702">
                <a:moveTo>
                  <a:pt x="0" y="0"/>
                </a:moveTo>
                <a:lnTo>
                  <a:pt x="3689644" y="0"/>
                </a:lnTo>
                <a:lnTo>
                  <a:pt x="3689644" y="3720702"/>
                </a:lnTo>
                <a:lnTo>
                  <a:pt x="0" y="372070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7035098" y="7190285"/>
            <a:ext cx="3807310" cy="1135271"/>
          </a:xfrm>
          <a:custGeom>
            <a:avLst/>
            <a:gdLst/>
            <a:ahLst/>
            <a:cxnLst/>
            <a:rect l="l" t="t" r="r" b="b"/>
            <a:pathLst>
              <a:path w="3807310" h="1135271">
                <a:moveTo>
                  <a:pt x="0" y="0"/>
                </a:moveTo>
                <a:lnTo>
                  <a:pt x="3807310" y="0"/>
                </a:lnTo>
                <a:lnTo>
                  <a:pt x="3807310" y="1135270"/>
                </a:lnTo>
                <a:lnTo>
                  <a:pt x="0" y="1135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1497147" y="1496923"/>
            <a:ext cx="3873796" cy="3735388"/>
          </a:xfrm>
          <a:custGeom>
            <a:avLst/>
            <a:gdLst/>
            <a:ahLst/>
            <a:cxnLst/>
            <a:rect l="l" t="t" r="r" b="b"/>
            <a:pathLst>
              <a:path w="3873796" h="3735388">
                <a:moveTo>
                  <a:pt x="0" y="0"/>
                </a:moveTo>
                <a:lnTo>
                  <a:pt x="3873796" y="0"/>
                </a:lnTo>
                <a:lnTo>
                  <a:pt x="3873796" y="3735387"/>
                </a:lnTo>
                <a:lnTo>
                  <a:pt x="0" y="373538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1002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TextBox 12"/>
          <p:cNvSpPr txBox="1"/>
          <p:nvPr/>
        </p:nvSpPr>
        <p:spPr>
          <a:xfrm>
            <a:off x="4853955" y="506413"/>
            <a:ext cx="858009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4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Canny edge detection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57662" y="9258300"/>
            <a:ext cx="1416209" cy="592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392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Sobel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287656" y="4976444"/>
            <a:ext cx="2734826" cy="463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5"/>
              </a:lnSpc>
              <a:spcBef>
                <a:spcPct val="0"/>
              </a:spcBef>
            </a:pPr>
            <a:r>
              <a:rPr lang="en-US" sz="3005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Gaussian blur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16076" y="3042077"/>
            <a:ext cx="4457070" cy="1329017"/>
          </a:xfrm>
          <a:custGeom>
            <a:avLst/>
            <a:gdLst/>
            <a:ahLst/>
            <a:cxnLst/>
            <a:rect l="l" t="t" r="r" b="b"/>
            <a:pathLst>
              <a:path w="4457070" h="1329017">
                <a:moveTo>
                  <a:pt x="0" y="0"/>
                </a:moveTo>
                <a:lnTo>
                  <a:pt x="4457070" y="0"/>
                </a:lnTo>
                <a:lnTo>
                  <a:pt x="4457070" y="1329017"/>
                </a:lnTo>
                <a:lnTo>
                  <a:pt x="0" y="1329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532543" y="9258300"/>
            <a:ext cx="1561243" cy="156124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65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8872726">
            <a:off x="17267500" y="60152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0" y="0"/>
                </a:lnTo>
                <a:lnTo>
                  <a:pt x="2041000" y="1937096"/>
                </a:lnTo>
                <a:lnTo>
                  <a:pt x="0" y="1937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1159619" y="1909610"/>
            <a:ext cx="6099681" cy="6233508"/>
          </a:xfrm>
          <a:custGeom>
            <a:avLst/>
            <a:gdLst/>
            <a:ahLst/>
            <a:cxnLst/>
            <a:rect l="l" t="t" r="r" b="b"/>
            <a:pathLst>
              <a:path w="6099681" h="6233508">
                <a:moveTo>
                  <a:pt x="0" y="0"/>
                </a:moveTo>
                <a:lnTo>
                  <a:pt x="6099681" y="0"/>
                </a:lnTo>
                <a:lnTo>
                  <a:pt x="6099681" y="6233508"/>
                </a:lnTo>
                <a:lnTo>
                  <a:pt x="0" y="6233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1571" b="-375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248078" y="2376245"/>
            <a:ext cx="5742122" cy="5766873"/>
          </a:xfrm>
          <a:custGeom>
            <a:avLst/>
            <a:gdLst/>
            <a:ahLst/>
            <a:cxnLst/>
            <a:rect l="l" t="t" r="r" b="b"/>
            <a:pathLst>
              <a:path w="5742122" h="5766873">
                <a:moveTo>
                  <a:pt x="0" y="0"/>
                </a:moveTo>
                <a:lnTo>
                  <a:pt x="5742122" y="0"/>
                </a:lnTo>
                <a:lnTo>
                  <a:pt x="5742122" y="5766873"/>
                </a:lnTo>
                <a:lnTo>
                  <a:pt x="0" y="57668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4767262" y="506413"/>
            <a:ext cx="875347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4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Hough Lines Transform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437559" y="4466535"/>
            <a:ext cx="14103" cy="676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6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6170748" y="4548559"/>
            <a:ext cx="4936885" cy="2230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392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Lignes horizontales</a:t>
            </a:r>
          </a:p>
          <a:p>
            <a:pPr algn="ctr">
              <a:lnSpc>
                <a:spcPts val="4316"/>
              </a:lnSpc>
              <a:spcBef>
                <a:spcPct val="0"/>
              </a:spcBef>
            </a:pPr>
            <a:endParaRPr lang="en-US" sz="3924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392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Fusion des lignes </a:t>
            </a:r>
          </a:p>
          <a:p>
            <a:pPr algn="ctr">
              <a:lnSpc>
                <a:spcPts val="4316"/>
              </a:lnSpc>
              <a:spcBef>
                <a:spcPct val="0"/>
              </a:spcBef>
            </a:pPr>
            <a:r>
              <a:rPr lang="en-US" sz="392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proches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-336605" y="-284757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1" y="0"/>
                </a:lnTo>
                <a:lnTo>
                  <a:pt x="2041001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10800000">
            <a:off x="0" y="6447333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2090365" y="250413"/>
            <a:ext cx="14071486" cy="9380991"/>
          </a:xfrm>
          <a:custGeom>
            <a:avLst/>
            <a:gdLst/>
            <a:ahLst/>
            <a:cxnLst/>
            <a:rect l="l" t="t" r="r" b="b"/>
            <a:pathLst>
              <a:path w="14071486" h="9380991">
                <a:moveTo>
                  <a:pt x="0" y="0"/>
                </a:moveTo>
                <a:lnTo>
                  <a:pt x="14071486" y="0"/>
                </a:lnTo>
                <a:lnTo>
                  <a:pt x="14071486" y="9380991"/>
                </a:lnTo>
                <a:lnTo>
                  <a:pt x="0" y="93809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4902793" y="6251390"/>
            <a:ext cx="3329660" cy="3380014"/>
          </a:xfrm>
          <a:custGeom>
            <a:avLst/>
            <a:gdLst/>
            <a:ahLst/>
            <a:cxnLst/>
            <a:rect l="l" t="t" r="r" b="b"/>
            <a:pathLst>
              <a:path w="3329660" h="3380014">
                <a:moveTo>
                  <a:pt x="0" y="0"/>
                </a:moveTo>
                <a:lnTo>
                  <a:pt x="3329660" y="0"/>
                </a:lnTo>
                <a:lnTo>
                  <a:pt x="3329660" y="3380014"/>
                </a:lnTo>
                <a:lnTo>
                  <a:pt x="0" y="33800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8"/>
          <p:cNvSpPr/>
          <p:nvPr/>
        </p:nvSpPr>
        <p:spPr>
          <a:xfrm>
            <a:off x="7329990" y="3358042"/>
            <a:ext cx="3497696" cy="4663595"/>
          </a:xfrm>
          <a:custGeom>
            <a:avLst/>
            <a:gdLst/>
            <a:ahLst/>
            <a:cxnLst/>
            <a:rect l="l" t="t" r="r" b="b"/>
            <a:pathLst>
              <a:path w="3497696" h="4663595">
                <a:moveTo>
                  <a:pt x="0" y="0"/>
                </a:moveTo>
                <a:lnTo>
                  <a:pt x="3497696" y="0"/>
                </a:lnTo>
                <a:lnTo>
                  <a:pt x="3497696" y="4663595"/>
                </a:lnTo>
                <a:lnTo>
                  <a:pt x="0" y="46635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" name="Freeform 2"/>
          <p:cNvSpPr/>
          <p:nvPr/>
        </p:nvSpPr>
        <p:spPr>
          <a:xfrm>
            <a:off x="14445962" y="3367287"/>
            <a:ext cx="3497696" cy="4663595"/>
          </a:xfrm>
          <a:custGeom>
            <a:avLst/>
            <a:gdLst/>
            <a:ahLst/>
            <a:cxnLst/>
            <a:rect l="l" t="t" r="r" b="b"/>
            <a:pathLst>
              <a:path w="3497696" h="4663595">
                <a:moveTo>
                  <a:pt x="0" y="0"/>
                </a:moveTo>
                <a:lnTo>
                  <a:pt x="3497697" y="0"/>
                </a:lnTo>
                <a:lnTo>
                  <a:pt x="3497697" y="4663595"/>
                </a:lnTo>
                <a:lnTo>
                  <a:pt x="0" y="46635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1031468" y="3367288"/>
            <a:ext cx="3497696" cy="4663595"/>
          </a:xfrm>
          <a:custGeom>
            <a:avLst/>
            <a:gdLst/>
            <a:ahLst/>
            <a:cxnLst/>
            <a:rect l="l" t="t" r="r" b="b"/>
            <a:pathLst>
              <a:path w="3497696" h="4663595">
                <a:moveTo>
                  <a:pt x="0" y="0"/>
                </a:moveTo>
                <a:lnTo>
                  <a:pt x="3497696" y="0"/>
                </a:lnTo>
                <a:lnTo>
                  <a:pt x="3497696" y="4663595"/>
                </a:lnTo>
                <a:lnTo>
                  <a:pt x="0" y="4663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 flipV="1">
            <a:off x="5300783" y="10127297"/>
            <a:ext cx="3186758" cy="0"/>
          </a:xfrm>
          <a:prstGeom prst="line">
            <a:avLst/>
          </a:prstGeom>
          <a:ln w="38100" cap="flat">
            <a:solidFill>
              <a:srgbClr val="0075B2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5" name="AutoShape 5"/>
          <p:cNvSpPr/>
          <p:nvPr/>
        </p:nvSpPr>
        <p:spPr>
          <a:xfrm flipV="1">
            <a:off x="5300783" y="7662192"/>
            <a:ext cx="0" cy="2465105"/>
          </a:xfrm>
          <a:prstGeom prst="line">
            <a:avLst/>
          </a:prstGeom>
          <a:ln w="38100" cap="flat">
            <a:solidFill>
              <a:srgbClr val="0075B2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5491550" y="8273750"/>
            <a:ext cx="172794" cy="1853547"/>
            <a:chOff x="0" y="0"/>
            <a:chExt cx="45509" cy="48817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509" cy="488177"/>
            </a:xfrm>
            <a:custGeom>
              <a:avLst/>
              <a:gdLst/>
              <a:ahLst/>
              <a:cxnLst/>
              <a:rect l="l" t="t" r="r" b="b"/>
              <a:pathLst>
                <a:path w="45509" h="488177">
                  <a:moveTo>
                    <a:pt x="0" y="0"/>
                  </a:moveTo>
                  <a:lnTo>
                    <a:pt x="45509" y="0"/>
                  </a:lnTo>
                  <a:lnTo>
                    <a:pt x="45509" y="488177"/>
                  </a:lnTo>
                  <a:lnTo>
                    <a:pt x="0" y="488177"/>
                  </a:lnTo>
                  <a:close/>
                </a:path>
              </a:pathLst>
            </a:custGeom>
            <a:solidFill>
              <a:srgbClr val="0075B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76200"/>
              <a:ext cx="45509" cy="5643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35793" y="8021637"/>
            <a:ext cx="172794" cy="2105660"/>
            <a:chOff x="0" y="0"/>
            <a:chExt cx="45509" cy="55457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5509" cy="554577"/>
            </a:xfrm>
            <a:custGeom>
              <a:avLst/>
              <a:gdLst/>
              <a:ahLst/>
              <a:cxnLst/>
              <a:rect l="l" t="t" r="r" b="b"/>
              <a:pathLst>
                <a:path w="45509" h="554577">
                  <a:moveTo>
                    <a:pt x="0" y="0"/>
                  </a:moveTo>
                  <a:lnTo>
                    <a:pt x="45509" y="0"/>
                  </a:lnTo>
                  <a:lnTo>
                    <a:pt x="45509" y="554577"/>
                  </a:lnTo>
                  <a:lnTo>
                    <a:pt x="0" y="554577"/>
                  </a:lnTo>
                  <a:close/>
                </a:path>
              </a:pathLst>
            </a:custGeom>
            <a:solidFill>
              <a:srgbClr val="0075B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76200"/>
              <a:ext cx="45509" cy="630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180037" y="8497851"/>
            <a:ext cx="135798" cy="1629447"/>
            <a:chOff x="0" y="0"/>
            <a:chExt cx="35766" cy="42915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5766" cy="429155"/>
            </a:xfrm>
            <a:custGeom>
              <a:avLst/>
              <a:gdLst/>
              <a:ahLst/>
              <a:cxnLst/>
              <a:rect l="l" t="t" r="r" b="b"/>
              <a:pathLst>
                <a:path w="35766" h="429155">
                  <a:moveTo>
                    <a:pt x="0" y="0"/>
                  </a:moveTo>
                  <a:lnTo>
                    <a:pt x="35766" y="0"/>
                  </a:lnTo>
                  <a:lnTo>
                    <a:pt x="35766" y="429155"/>
                  </a:lnTo>
                  <a:lnTo>
                    <a:pt x="0" y="429155"/>
                  </a:lnTo>
                  <a:close/>
                </a:path>
              </a:pathLst>
            </a:custGeom>
            <a:solidFill>
              <a:srgbClr val="0075B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76200"/>
              <a:ext cx="35766" cy="5053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487285" y="7662192"/>
            <a:ext cx="198200" cy="2465105"/>
            <a:chOff x="0" y="0"/>
            <a:chExt cx="52201" cy="64924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2201" cy="649246"/>
            </a:xfrm>
            <a:custGeom>
              <a:avLst/>
              <a:gdLst/>
              <a:ahLst/>
              <a:cxnLst/>
              <a:rect l="l" t="t" r="r" b="b"/>
              <a:pathLst>
                <a:path w="52201" h="649246">
                  <a:moveTo>
                    <a:pt x="0" y="0"/>
                  </a:moveTo>
                  <a:lnTo>
                    <a:pt x="52201" y="0"/>
                  </a:lnTo>
                  <a:lnTo>
                    <a:pt x="52201" y="649246"/>
                  </a:lnTo>
                  <a:lnTo>
                    <a:pt x="0" y="649246"/>
                  </a:lnTo>
                  <a:close/>
                </a:path>
              </a:pathLst>
            </a:custGeom>
            <a:solidFill>
              <a:srgbClr val="0075B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52201" cy="7254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9277" y="159703"/>
            <a:ext cx="1714944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Extraction de </a:t>
            </a:r>
            <a:r>
              <a:rPr lang="en-US" sz="9200" b="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caractéristiques</a:t>
            </a:r>
            <a:endParaRPr lang="en-US" sz="9200" b="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14551" y="3536858"/>
            <a:ext cx="671226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-le nombre de lignes horizontales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386" y="5042485"/>
            <a:ext cx="722298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-leur position moyenne sur l'axe vertical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2590" y="6326388"/>
            <a:ext cx="613469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 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l'écart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-type de </a:t>
            </a: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ces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positions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897419" y="8784272"/>
            <a:ext cx="259730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 err="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l'axe</a:t>
            </a:r>
            <a:r>
              <a:rPr lang="en-US" sz="33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vertical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-336605" y="-284757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1" y="0"/>
                </a:lnTo>
                <a:lnTo>
                  <a:pt x="2041001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10800000">
            <a:off x="0" y="6447333"/>
            <a:ext cx="4122295" cy="4114800"/>
          </a:xfrm>
          <a:custGeom>
            <a:avLst/>
            <a:gdLst/>
            <a:ahLst/>
            <a:cxnLst/>
            <a:rect l="l" t="t" r="r" b="b"/>
            <a:pathLst>
              <a:path w="4122295" h="4114800">
                <a:moveTo>
                  <a:pt x="0" y="0"/>
                </a:moveTo>
                <a:lnTo>
                  <a:pt x="4122295" y="0"/>
                </a:lnTo>
                <a:lnTo>
                  <a:pt x="41222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4497021" y="6251390"/>
            <a:ext cx="3329660" cy="3380014"/>
          </a:xfrm>
          <a:custGeom>
            <a:avLst/>
            <a:gdLst/>
            <a:ahLst/>
            <a:cxnLst/>
            <a:rect l="l" t="t" r="r" b="b"/>
            <a:pathLst>
              <a:path w="3329660" h="3380014">
                <a:moveTo>
                  <a:pt x="0" y="0"/>
                </a:moveTo>
                <a:lnTo>
                  <a:pt x="3329660" y="0"/>
                </a:lnTo>
                <a:lnTo>
                  <a:pt x="3329660" y="3380014"/>
                </a:lnTo>
                <a:lnTo>
                  <a:pt x="0" y="33800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3862934" y="-137566"/>
            <a:ext cx="10562133" cy="10562133"/>
          </a:xfrm>
          <a:custGeom>
            <a:avLst/>
            <a:gdLst/>
            <a:ahLst/>
            <a:cxnLst/>
            <a:rect l="l" t="t" r="r" b="b"/>
            <a:pathLst>
              <a:path w="10562133" h="10562133">
                <a:moveTo>
                  <a:pt x="0" y="0"/>
                </a:moveTo>
                <a:lnTo>
                  <a:pt x="10562132" y="0"/>
                </a:lnTo>
                <a:lnTo>
                  <a:pt x="10562132" y="10562132"/>
                </a:lnTo>
                <a:lnTo>
                  <a:pt x="0" y="105621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-336605" y="-284757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1" y="0"/>
                </a:lnTo>
                <a:lnTo>
                  <a:pt x="2041001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10800000">
            <a:off x="14314816" y="0"/>
            <a:ext cx="5888968" cy="2944484"/>
          </a:xfrm>
          <a:custGeom>
            <a:avLst/>
            <a:gdLst/>
            <a:ahLst/>
            <a:cxnLst/>
            <a:rect l="l" t="t" r="r" b="b"/>
            <a:pathLst>
              <a:path w="5888968" h="2944484">
                <a:moveTo>
                  <a:pt x="0" y="0"/>
                </a:moveTo>
                <a:lnTo>
                  <a:pt x="5888968" y="0"/>
                </a:lnTo>
                <a:lnTo>
                  <a:pt x="5888968" y="2944484"/>
                </a:lnTo>
                <a:lnTo>
                  <a:pt x="0" y="294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028700" y="5143500"/>
            <a:ext cx="4214413" cy="4114800"/>
          </a:xfrm>
          <a:custGeom>
            <a:avLst/>
            <a:gdLst/>
            <a:ahLst/>
            <a:cxnLst/>
            <a:rect l="l" t="t" r="r" b="b"/>
            <a:pathLst>
              <a:path w="4214413" h="4114800">
                <a:moveTo>
                  <a:pt x="0" y="0"/>
                </a:moveTo>
                <a:lnTo>
                  <a:pt x="4214413" y="0"/>
                </a:lnTo>
                <a:lnTo>
                  <a:pt x="42144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1525411" y="2355499"/>
            <a:ext cx="10777483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</a:pPr>
            <a:r>
              <a:rPr lang="en-US" sz="9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Evaluation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70544">
            <a:off x="1653776" y="1985127"/>
            <a:ext cx="17025200" cy="20249164"/>
          </a:xfrm>
          <a:custGeom>
            <a:avLst/>
            <a:gdLst/>
            <a:ahLst/>
            <a:cxnLst/>
            <a:rect l="l" t="t" r="r" b="b"/>
            <a:pathLst>
              <a:path w="17025200" h="20249164">
                <a:moveTo>
                  <a:pt x="0" y="0"/>
                </a:moveTo>
                <a:lnTo>
                  <a:pt x="17025199" y="0"/>
                </a:lnTo>
                <a:lnTo>
                  <a:pt x="17025199" y="20249164"/>
                </a:lnTo>
                <a:lnTo>
                  <a:pt x="0" y="202491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5042" r="-18120" b="-330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5297591" y="1218982"/>
            <a:ext cx="672919" cy="641105"/>
            <a:chOff x="0" y="0"/>
            <a:chExt cx="1772920" cy="1689100"/>
          </a:xfrm>
        </p:grpSpPr>
        <p:sp>
          <p:nvSpPr>
            <p:cNvPr id="4" name="Freeform 4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1494269" y="1290599"/>
            <a:ext cx="672919" cy="641105"/>
            <a:chOff x="0" y="0"/>
            <a:chExt cx="1772920" cy="1689100"/>
          </a:xfrm>
        </p:grpSpPr>
        <p:sp>
          <p:nvSpPr>
            <p:cNvPr id="6" name="Freeform 6"/>
            <p:cNvSpPr/>
            <p:nvPr/>
          </p:nvSpPr>
          <p:spPr>
            <a:xfrm>
              <a:off x="-8890" y="-5080"/>
              <a:ext cx="1789430" cy="1701800"/>
            </a:xfrm>
            <a:custGeom>
              <a:avLst/>
              <a:gdLst/>
              <a:ahLst/>
              <a:cxnLst/>
              <a:rect l="l" t="t" r="r" b="b"/>
              <a:pathLst>
                <a:path w="1789430" h="1701800">
                  <a:moveTo>
                    <a:pt x="922020" y="21590"/>
                  </a:moveTo>
                  <a:lnTo>
                    <a:pt x="1172210" y="529590"/>
                  </a:lnTo>
                  <a:cubicBezTo>
                    <a:pt x="1176020" y="538480"/>
                    <a:pt x="1184910" y="544830"/>
                    <a:pt x="1195070" y="546100"/>
                  </a:cubicBezTo>
                  <a:lnTo>
                    <a:pt x="1755140" y="627380"/>
                  </a:lnTo>
                  <a:cubicBezTo>
                    <a:pt x="1779270" y="631190"/>
                    <a:pt x="1789430" y="661670"/>
                    <a:pt x="1771650" y="678180"/>
                  </a:cubicBezTo>
                  <a:lnTo>
                    <a:pt x="1366520" y="1073150"/>
                  </a:lnTo>
                  <a:cubicBezTo>
                    <a:pt x="1358900" y="1079500"/>
                    <a:pt x="1356360" y="1089660"/>
                    <a:pt x="1357630" y="1099820"/>
                  </a:cubicBezTo>
                  <a:lnTo>
                    <a:pt x="1452880" y="1658620"/>
                  </a:lnTo>
                  <a:cubicBezTo>
                    <a:pt x="1456690" y="1682750"/>
                    <a:pt x="1431290" y="1701800"/>
                    <a:pt x="1409700" y="1690370"/>
                  </a:cubicBezTo>
                  <a:lnTo>
                    <a:pt x="908050" y="1426210"/>
                  </a:lnTo>
                  <a:cubicBezTo>
                    <a:pt x="899160" y="1421130"/>
                    <a:pt x="889000" y="1421130"/>
                    <a:pt x="880110" y="1426210"/>
                  </a:cubicBezTo>
                  <a:lnTo>
                    <a:pt x="378460" y="1690370"/>
                  </a:lnTo>
                  <a:cubicBezTo>
                    <a:pt x="356870" y="1701800"/>
                    <a:pt x="331470" y="1682750"/>
                    <a:pt x="335280" y="1658620"/>
                  </a:cubicBezTo>
                  <a:lnTo>
                    <a:pt x="430530" y="1099820"/>
                  </a:lnTo>
                  <a:cubicBezTo>
                    <a:pt x="431800" y="1089660"/>
                    <a:pt x="429260" y="1080770"/>
                    <a:pt x="421640" y="1073150"/>
                  </a:cubicBezTo>
                  <a:lnTo>
                    <a:pt x="17780" y="678180"/>
                  </a:lnTo>
                  <a:cubicBezTo>
                    <a:pt x="0" y="660400"/>
                    <a:pt x="10160" y="631190"/>
                    <a:pt x="34290" y="627380"/>
                  </a:cubicBezTo>
                  <a:lnTo>
                    <a:pt x="594360" y="546100"/>
                  </a:lnTo>
                  <a:cubicBezTo>
                    <a:pt x="604520" y="544830"/>
                    <a:pt x="612140" y="538480"/>
                    <a:pt x="617220" y="529590"/>
                  </a:cubicBezTo>
                  <a:lnTo>
                    <a:pt x="867410" y="21590"/>
                  </a:lnTo>
                  <a:cubicBezTo>
                    <a:pt x="878840" y="0"/>
                    <a:pt x="910590" y="0"/>
                    <a:pt x="922020" y="21590"/>
                  </a:cubicBezTo>
                  <a:close/>
                </a:path>
              </a:pathLst>
            </a:custGeom>
            <a:solidFill>
              <a:srgbClr val="F18846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7" name="Freeform 7"/>
          <p:cNvSpPr/>
          <p:nvPr/>
        </p:nvSpPr>
        <p:spPr>
          <a:xfrm>
            <a:off x="14438389" y="7218902"/>
            <a:ext cx="3335790" cy="3293334"/>
          </a:xfrm>
          <a:custGeom>
            <a:avLst/>
            <a:gdLst/>
            <a:ahLst/>
            <a:cxnLst/>
            <a:rect l="l" t="t" r="r" b="b"/>
            <a:pathLst>
              <a:path w="3335790" h="3293334">
                <a:moveTo>
                  <a:pt x="0" y="0"/>
                </a:moveTo>
                <a:lnTo>
                  <a:pt x="3335790" y="0"/>
                </a:lnTo>
                <a:lnTo>
                  <a:pt x="3335790" y="3293334"/>
                </a:lnTo>
                <a:lnTo>
                  <a:pt x="0" y="3293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 flipH="1">
            <a:off x="-908077" y="7106246"/>
            <a:ext cx="4110337" cy="4114800"/>
          </a:xfrm>
          <a:custGeom>
            <a:avLst/>
            <a:gdLst/>
            <a:ahLst/>
            <a:cxnLst/>
            <a:rect l="l" t="t" r="r" b="b"/>
            <a:pathLst>
              <a:path w="4110337" h="4114800">
                <a:moveTo>
                  <a:pt x="4110337" y="0"/>
                </a:moveTo>
                <a:lnTo>
                  <a:pt x="0" y="0"/>
                </a:lnTo>
                <a:lnTo>
                  <a:pt x="0" y="4114800"/>
                </a:lnTo>
                <a:lnTo>
                  <a:pt x="4110337" y="4114800"/>
                </a:lnTo>
                <a:lnTo>
                  <a:pt x="4110337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5036485" y="1218982"/>
            <a:ext cx="3611585" cy="712723"/>
          </a:xfrm>
          <a:custGeom>
            <a:avLst/>
            <a:gdLst/>
            <a:ahLst/>
            <a:cxnLst/>
            <a:rect l="l" t="t" r="r" b="b"/>
            <a:pathLst>
              <a:path w="3611585" h="712723">
                <a:moveTo>
                  <a:pt x="0" y="0"/>
                </a:moveTo>
                <a:lnTo>
                  <a:pt x="3611585" y="0"/>
                </a:lnTo>
                <a:lnTo>
                  <a:pt x="3611585" y="712722"/>
                </a:lnTo>
                <a:lnTo>
                  <a:pt x="0" y="7127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3621727" y="1933575"/>
            <a:ext cx="4429414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Le programme fonctionne bien avec  les images où les escaliers sont bien centrés et visibles.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226829" y="2058989"/>
            <a:ext cx="5211561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3C3C3C"/>
                </a:solidFill>
                <a:latin typeface="Poppins"/>
                <a:ea typeface="Poppins"/>
                <a:cs typeface="Poppins"/>
                <a:sym typeface="Poppins"/>
              </a:rPr>
              <a:t>Difficultés lorsque les escaliers présentent une forte inclinaison ou par exemple un grand nombre de marches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970511" y="5570648"/>
            <a:ext cx="5373457" cy="59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 b="1">
                <a:solidFill>
                  <a:srgbClr val="231F20"/>
                </a:solidFill>
                <a:latin typeface="Poppins Bold"/>
                <a:ea typeface="Poppins Bold"/>
                <a:cs typeface="Poppins Bold"/>
                <a:sym typeface="Poppins Bold"/>
              </a:rPr>
              <a:t>MAE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202260" y="6448853"/>
            <a:ext cx="11209020" cy="3504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  <a:spcBef>
                <a:spcPct val="0"/>
              </a:spcBef>
            </a:pPr>
            <a:r>
              <a:rPr lang="en-US" sz="352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findContours2 :   3.25</a:t>
            </a:r>
          </a:p>
          <a:p>
            <a:pPr algn="ctr">
              <a:lnSpc>
                <a:spcPts val="3876"/>
              </a:lnSpc>
              <a:spcBef>
                <a:spcPct val="0"/>
              </a:spcBef>
            </a:pPr>
            <a:endParaRPr lang="en-US" sz="3524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3876"/>
              </a:lnSpc>
              <a:spcBef>
                <a:spcPct val="0"/>
              </a:spcBef>
            </a:pPr>
            <a:r>
              <a:rPr lang="en-US" sz="352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compute_average_stairs : 3.86</a:t>
            </a:r>
          </a:p>
          <a:p>
            <a:pPr algn="ctr">
              <a:lnSpc>
                <a:spcPts val="3876"/>
              </a:lnSpc>
              <a:spcBef>
                <a:spcPct val="0"/>
              </a:spcBef>
            </a:pPr>
            <a:endParaRPr lang="en-US" sz="3524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3876"/>
              </a:lnSpc>
              <a:spcBef>
                <a:spcPct val="0"/>
              </a:spcBef>
            </a:pPr>
            <a:r>
              <a:rPr lang="en-US" sz="3524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extractHistogramFeatures : 3.89</a:t>
            </a:r>
          </a:p>
          <a:p>
            <a:pPr algn="ctr">
              <a:lnSpc>
                <a:spcPts val="3876"/>
              </a:lnSpc>
              <a:spcBef>
                <a:spcPct val="0"/>
              </a:spcBef>
            </a:pPr>
            <a:endParaRPr lang="en-US" sz="3524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4316"/>
              </a:lnSpc>
              <a:spcBef>
                <a:spcPct val="0"/>
              </a:spcBef>
            </a:pPr>
            <a:endParaRPr lang="en-US" sz="3524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94255" y="4528501"/>
            <a:ext cx="1239263" cy="1239263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8524368" y="4528501"/>
            <a:ext cx="1239263" cy="1239263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067918" y="4528501"/>
            <a:ext cx="1239263" cy="1239263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28700"/>
            <a:ext cx="2654311" cy="3060527"/>
          </a:xfrm>
          <a:custGeom>
            <a:avLst/>
            <a:gdLst/>
            <a:ahLst/>
            <a:cxnLst/>
            <a:rect l="l" t="t" r="r" b="b"/>
            <a:pathLst>
              <a:path w="2654311" h="3060527">
                <a:moveTo>
                  <a:pt x="0" y="0"/>
                </a:moveTo>
                <a:lnTo>
                  <a:pt x="2654311" y="0"/>
                </a:lnTo>
                <a:lnTo>
                  <a:pt x="2654311" y="3060527"/>
                </a:lnTo>
                <a:lnTo>
                  <a:pt x="0" y="30605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4278611" y="1028700"/>
            <a:ext cx="2960358" cy="3047988"/>
          </a:xfrm>
          <a:custGeom>
            <a:avLst/>
            <a:gdLst/>
            <a:ahLst/>
            <a:cxnLst/>
            <a:rect l="l" t="t" r="r" b="b"/>
            <a:pathLst>
              <a:path w="2960358" h="3047988">
                <a:moveTo>
                  <a:pt x="0" y="0"/>
                </a:moveTo>
                <a:lnTo>
                  <a:pt x="2960358" y="0"/>
                </a:lnTo>
                <a:lnTo>
                  <a:pt x="2960358" y="3047988"/>
                </a:lnTo>
                <a:lnTo>
                  <a:pt x="0" y="30479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12092173" y="6457634"/>
            <a:ext cx="6077586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b="1" spc="-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Abdelkader SOUAYAH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66864" y="6457634"/>
            <a:ext cx="4954272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b="1" spc="-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Emmanuel Cattan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6751" y="6457634"/>
            <a:ext cx="4954272" cy="634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b="1" spc="-84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Amine AISSAOUI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94255" y="4379338"/>
            <a:ext cx="1239263" cy="125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-159">
                <a:solidFill>
                  <a:srgbClr val="F8F3F0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24368" y="4379338"/>
            <a:ext cx="1239263" cy="125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-159">
                <a:solidFill>
                  <a:srgbClr val="F8F3F0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67918" y="4379338"/>
            <a:ext cx="1239263" cy="125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047"/>
              </a:lnSpc>
              <a:spcBef>
                <a:spcPct val="0"/>
              </a:spcBef>
            </a:pPr>
            <a:r>
              <a:rPr lang="en-US" sz="6399" b="1" u="none" spc="-159">
                <a:solidFill>
                  <a:srgbClr val="F8F3F0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66864" y="1213283"/>
            <a:ext cx="4954272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b="1" spc="-120">
                <a:solidFill>
                  <a:srgbClr val="9C3926"/>
                </a:solidFill>
                <a:latin typeface="Poppins Bold"/>
                <a:ea typeface="Poppins Bold"/>
                <a:cs typeface="Poppins Bold"/>
                <a:sym typeface="Poppins Bold"/>
              </a:rPr>
              <a:t>Membres du groupe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20470">
            <a:off x="4694913" y="-7598736"/>
            <a:ext cx="20110274" cy="21337160"/>
          </a:xfrm>
          <a:custGeom>
            <a:avLst/>
            <a:gdLst/>
            <a:ahLst/>
            <a:cxnLst/>
            <a:rect l="l" t="t" r="r" b="b"/>
            <a:pathLst>
              <a:path w="20110274" h="21337160">
                <a:moveTo>
                  <a:pt x="0" y="0"/>
                </a:moveTo>
                <a:lnTo>
                  <a:pt x="20110274" y="0"/>
                </a:lnTo>
                <a:lnTo>
                  <a:pt x="20110274" y="21337160"/>
                </a:lnTo>
                <a:lnTo>
                  <a:pt x="0" y="21337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1438173" y="0"/>
            <a:ext cx="2043047" cy="1020617"/>
          </a:xfrm>
          <a:custGeom>
            <a:avLst/>
            <a:gdLst/>
            <a:ahLst/>
            <a:cxnLst/>
            <a:rect l="l" t="t" r="r" b="b"/>
            <a:pathLst>
              <a:path w="2043047" h="1020617">
                <a:moveTo>
                  <a:pt x="0" y="0"/>
                </a:moveTo>
                <a:lnTo>
                  <a:pt x="2043047" y="0"/>
                </a:lnTo>
                <a:lnTo>
                  <a:pt x="2043047" y="1020617"/>
                </a:lnTo>
                <a:lnTo>
                  <a:pt x="0" y="10206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5411916" y="8164148"/>
            <a:ext cx="2156565" cy="3199169"/>
          </a:xfrm>
          <a:custGeom>
            <a:avLst/>
            <a:gdLst/>
            <a:ahLst/>
            <a:cxnLst/>
            <a:rect l="l" t="t" r="r" b="b"/>
            <a:pathLst>
              <a:path w="2156565" h="3199169">
                <a:moveTo>
                  <a:pt x="0" y="0"/>
                </a:moveTo>
                <a:lnTo>
                  <a:pt x="2156565" y="0"/>
                </a:lnTo>
                <a:lnTo>
                  <a:pt x="2156565" y="3199168"/>
                </a:lnTo>
                <a:lnTo>
                  <a:pt x="0" y="3199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16982974" y="2455849"/>
            <a:ext cx="3175147" cy="317514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65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3577223" y="510309"/>
            <a:ext cx="3033127" cy="3139071"/>
          </a:xfrm>
          <a:custGeom>
            <a:avLst/>
            <a:gdLst/>
            <a:ahLst/>
            <a:cxnLst/>
            <a:rect l="l" t="t" r="r" b="b"/>
            <a:pathLst>
              <a:path w="3033127" h="3139071">
                <a:moveTo>
                  <a:pt x="0" y="0"/>
                </a:moveTo>
                <a:lnTo>
                  <a:pt x="3033127" y="0"/>
                </a:lnTo>
                <a:lnTo>
                  <a:pt x="3033127" y="3139071"/>
                </a:lnTo>
                <a:lnTo>
                  <a:pt x="0" y="31390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1028700" y="4413250"/>
            <a:ext cx="5936427" cy="1489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99"/>
              </a:lnSpc>
            </a:pPr>
            <a:r>
              <a:rPr lang="en-US" sz="9999" b="1">
                <a:solidFill>
                  <a:srgbClr val="3C3C3C"/>
                </a:solidFill>
                <a:latin typeface="Poppins Heavy"/>
                <a:ea typeface="Poppins Heavy"/>
                <a:cs typeface="Poppins Heavy"/>
                <a:sym typeface="Poppins Heavy"/>
              </a:rPr>
              <a:t>Contenu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2026591"/>
            <a:ext cx="5304888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8"/>
              </a:lnSpc>
            </a:pPr>
            <a:r>
              <a:rPr lang="en-US" sz="3049" b="1" spc="280">
                <a:solidFill>
                  <a:srgbClr val="3C3C3C"/>
                </a:solidFill>
                <a:latin typeface="Poppins Bold"/>
                <a:ea typeface="Poppins Bold"/>
                <a:cs typeface="Poppins Bold"/>
                <a:sym typeface="Poppins Bold"/>
              </a:rPr>
              <a:t>Acquisition de l'image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3452092"/>
            <a:ext cx="5304888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68"/>
              </a:lnSpc>
            </a:pPr>
            <a:r>
              <a:rPr lang="en-US" sz="3049" b="1" spc="280">
                <a:solidFill>
                  <a:srgbClr val="3C3C3C"/>
                </a:solidFill>
                <a:latin typeface="Poppins Bold"/>
                <a:ea typeface="Poppins Bold"/>
                <a:cs typeface="Poppins Bold"/>
                <a:sym typeface="Poppins Bold"/>
              </a:rPr>
              <a:t>Prétraitement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714277" y="2034115"/>
            <a:ext cx="1127758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b="1" spc="280">
                <a:solidFill>
                  <a:srgbClr val="3C3C3C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750050" y="3452092"/>
            <a:ext cx="1091985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b="1" spc="280">
                <a:solidFill>
                  <a:srgbClr val="3C3C3C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14277" y="4907158"/>
            <a:ext cx="1127758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b="1" spc="280">
                <a:solidFill>
                  <a:srgbClr val="3C3C3C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83501" y="6363235"/>
            <a:ext cx="1091985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b="1" spc="280">
                <a:solidFill>
                  <a:srgbClr val="3C3C3C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50050" y="7771687"/>
            <a:ext cx="1091985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68"/>
              </a:lnSpc>
            </a:pPr>
            <a:r>
              <a:rPr lang="en-US" sz="3049" b="1" spc="280">
                <a:solidFill>
                  <a:srgbClr val="3C3C3C"/>
                </a:solidFill>
                <a:latin typeface="Poppins Bold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144000" y="4907158"/>
            <a:ext cx="5130324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8"/>
              </a:lnSpc>
              <a:spcBef>
                <a:spcPct val="0"/>
              </a:spcBef>
            </a:pPr>
            <a:r>
              <a:rPr lang="en-US" sz="3049" b="1" spc="280">
                <a:solidFill>
                  <a:srgbClr val="3C3C3C"/>
                </a:solidFill>
                <a:latin typeface="Poppins Bold"/>
                <a:ea typeface="Poppins Bold"/>
                <a:cs typeface="Poppins Bold"/>
                <a:sym typeface="Poppins Bold"/>
              </a:rPr>
              <a:t>Détection de contours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7743112"/>
            <a:ext cx="2195671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8"/>
              </a:lnSpc>
              <a:spcBef>
                <a:spcPct val="0"/>
              </a:spcBef>
            </a:pPr>
            <a:r>
              <a:rPr lang="en-US" sz="3049" b="1" spc="280">
                <a:solidFill>
                  <a:srgbClr val="3C3C3C"/>
                </a:solidFill>
                <a:latin typeface="Poppins Bold"/>
                <a:ea typeface="Poppins Bold"/>
                <a:cs typeface="Poppins Bold"/>
                <a:sym typeface="Poppins Bold"/>
              </a:rPr>
              <a:t>Résultats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44000" y="6363235"/>
            <a:ext cx="7187882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8"/>
              </a:lnSpc>
              <a:spcBef>
                <a:spcPct val="0"/>
              </a:spcBef>
            </a:pPr>
            <a:r>
              <a:rPr lang="en-US" sz="3049" b="1" spc="280">
                <a:solidFill>
                  <a:srgbClr val="3C3C3C"/>
                </a:solidFill>
                <a:latin typeface="Poppins Bold"/>
                <a:ea typeface="Poppins Bold"/>
                <a:cs typeface="Poppins Bold"/>
                <a:sym typeface="Poppins Bold"/>
              </a:rPr>
              <a:t>Extraction de caractéristiques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20775" y="1024334"/>
            <a:ext cx="3642049" cy="3008081"/>
          </a:xfrm>
          <a:custGeom>
            <a:avLst/>
            <a:gdLst/>
            <a:ahLst/>
            <a:cxnLst/>
            <a:rect l="l" t="t" r="r" b="b"/>
            <a:pathLst>
              <a:path w="3642049" h="3008081">
                <a:moveTo>
                  <a:pt x="0" y="0"/>
                </a:moveTo>
                <a:lnTo>
                  <a:pt x="3642049" y="0"/>
                </a:lnTo>
                <a:lnTo>
                  <a:pt x="3642049" y="3008081"/>
                </a:lnTo>
                <a:lnTo>
                  <a:pt x="0" y="3008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5220214" y="6493119"/>
            <a:ext cx="2394887" cy="3793881"/>
          </a:xfrm>
          <a:custGeom>
            <a:avLst/>
            <a:gdLst/>
            <a:ahLst/>
            <a:cxnLst/>
            <a:rect l="l" t="t" r="r" b="b"/>
            <a:pathLst>
              <a:path w="2394887" h="3793881">
                <a:moveTo>
                  <a:pt x="0" y="0"/>
                </a:moveTo>
                <a:lnTo>
                  <a:pt x="2394888" y="0"/>
                </a:lnTo>
                <a:lnTo>
                  <a:pt x="2394888" y="3793881"/>
                </a:lnTo>
                <a:lnTo>
                  <a:pt x="0" y="37938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-8100000">
            <a:off x="9088217" y="9318452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0" y="0"/>
                </a:lnTo>
                <a:lnTo>
                  <a:pt x="2041000" y="1937096"/>
                </a:lnTo>
                <a:lnTo>
                  <a:pt x="0" y="1937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 rot="-10800000">
            <a:off x="14314816" y="0"/>
            <a:ext cx="5888968" cy="2944484"/>
          </a:xfrm>
          <a:custGeom>
            <a:avLst/>
            <a:gdLst/>
            <a:ahLst/>
            <a:cxnLst/>
            <a:rect l="l" t="t" r="r" b="b"/>
            <a:pathLst>
              <a:path w="5888968" h="2944484">
                <a:moveTo>
                  <a:pt x="0" y="0"/>
                </a:moveTo>
                <a:lnTo>
                  <a:pt x="5888968" y="0"/>
                </a:lnTo>
                <a:lnTo>
                  <a:pt x="5888968" y="2944484"/>
                </a:lnTo>
                <a:lnTo>
                  <a:pt x="0" y="29444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4711865" y="6172200"/>
            <a:ext cx="3576135" cy="4114800"/>
          </a:xfrm>
          <a:custGeom>
            <a:avLst/>
            <a:gdLst/>
            <a:ahLst/>
            <a:cxnLst/>
            <a:rect l="l" t="t" r="r" b="b"/>
            <a:pathLst>
              <a:path w="3576135" h="4114800">
                <a:moveTo>
                  <a:pt x="0" y="0"/>
                </a:moveTo>
                <a:lnTo>
                  <a:pt x="3576135" y="0"/>
                </a:lnTo>
                <a:lnTo>
                  <a:pt x="35761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2388735" y="4537240"/>
            <a:ext cx="15048953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0560"/>
              </a:lnSpc>
            </a:pPr>
            <a:r>
              <a:rPr lang="en-US" sz="9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Acquisition des images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Green Blob"/>
          <p:cNvSpPr/>
          <p:nvPr/>
        </p:nvSpPr>
        <p:spPr>
          <a:xfrm rot="-1820470">
            <a:off x="6606683" y="-2551490"/>
            <a:ext cx="18533200" cy="20250985"/>
          </a:xfrm>
          <a:custGeom>
            <a:avLst/>
            <a:gdLst/>
            <a:ahLst/>
            <a:cxnLst/>
            <a:rect l="l" t="t" r="r" b="b"/>
            <a:pathLst>
              <a:path w="18533200" h="20250985">
                <a:moveTo>
                  <a:pt x="0" y="0"/>
                </a:moveTo>
                <a:lnTo>
                  <a:pt x="18533199" y="0"/>
                </a:lnTo>
                <a:lnTo>
                  <a:pt x="18533199" y="20250985"/>
                </a:lnTo>
                <a:lnTo>
                  <a:pt x="0" y="20250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8509" t="-536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 descr="Simple Geometric Half Circle Shape"/>
          <p:cNvSpPr/>
          <p:nvPr/>
        </p:nvSpPr>
        <p:spPr>
          <a:xfrm rot="-10800000">
            <a:off x="-856376" y="0"/>
            <a:ext cx="4307263" cy="2153632"/>
          </a:xfrm>
          <a:custGeom>
            <a:avLst/>
            <a:gdLst/>
            <a:ahLst/>
            <a:cxnLst/>
            <a:rect l="l" t="t" r="r" b="b"/>
            <a:pathLst>
              <a:path w="4307263" h="2153632">
                <a:moveTo>
                  <a:pt x="0" y="0"/>
                </a:moveTo>
                <a:lnTo>
                  <a:pt x="4307263" y="0"/>
                </a:lnTo>
                <a:lnTo>
                  <a:pt x="4307263" y="2153632"/>
                </a:lnTo>
                <a:lnTo>
                  <a:pt x="0" y="21536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5818" y="3340592"/>
            <a:ext cx="4731754" cy="5917708"/>
            <a:chOff x="0" y="0"/>
            <a:chExt cx="6309005" cy="7890277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6"/>
            <a:srcRect t="3157" b="3157"/>
            <a:stretch>
              <a:fillRect/>
            </a:stretch>
          </p:blipFill>
          <p:spPr>
            <a:xfrm>
              <a:off x="0" y="0"/>
              <a:ext cx="6309005" cy="7890277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8389872" y="6788120"/>
            <a:ext cx="3507978" cy="3341131"/>
            <a:chOff x="0" y="0"/>
            <a:chExt cx="4677304" cy="4454842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/>
            <a:srcRect t="14326" b="14326"/>
            <a:stretch>
              <a:fillRect/>
            </a:stretch>
          </p:blipFill>
          <p:spPr>
            <a:xfrm>
              <a:off x="0" y="0"/>
              <a:ext cx="4677304" cy="4454842"/>
            </a:xfrm>
            <a:prstGeom prst="rect">
              <a:avLst/>
            </a:prstGeom>
          </p:spPr>
        </p:pic>
      </p:grpSp>
      <p:grpSp>
        <p:nvGrpSpPr>
          <p:cNvPr id="8" name="Group 8"/>
          <p:cNvGrpSpPr/>
          <p:nvPr/>
        </p:nvGrpSpPr>
        <p:grpSpPr>
          <a:xfrm>
            <a:off x="13546898" y="5245253"/>
            <a:ext cx="4731754" cy="5041747"/>
            <a:chOff x="0" y="0"/>
            <a:chExt cx="6309005" cy="672232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/>
            <a:srcRect t="20068" b="20068"/>
            <a:stretch>
              <a:fillRect/>
            </a:stretch>
          </p:blipFill>
          <p:spPr>
            <a:xfrm>
              <a:off x="0" y="0"/>
              <a:ext cx="6309005" cy="672232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>
            <a:off x="7175971" y="504"/>
            <a:ext cx="9036644" cy="4163030"/>
            <a:chOff x="0" y="0"/>
            <a:chExt cx="12048859" cy="555070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9"/>
            <a:srcRect t="15385" b="15385"/>
            <a:stretch>
              <a:fillRect/>
            </a:stretch>
          </p:blipFill>
          <p:spPr>
            <a:xfrm>
              <a:off x="0" y="0"/>
              <a:ext cx="12048859" cy="5550706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7067525" y="4689721"/>
            <a:ext cx="3536632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 spc="4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98 images</a:t>
            </a:r>
          </a:p>
          <a:p>
            <a:pPr algn="ctr">
              <a:lnSpc>
                <a:spcPts val="6299"/>
              </a:lnSpc>
              <a:spcBef>
                <a:spcPct val="0"/>
              </a:spcBef>
            </a:pPr>
            <a:endParaRPr lang="en-US" sz="4500" b="1" spc="413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7928540">
            <a:off x="1013670" y="3549960"/>
            <a:ext cx="2991262" cy="562428"/>
            <a:chOff x="0" y="0"/>
            <a:chExt cx="8335010" cy="15671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335011" cy="1568450"/>
            </a:xfrm>
            <a:custGeom>
              <a:avLst/>
              <a:gdLst/>
              <a:ahLst/>
              <a:cxnLst/>
              <a:rect l="l" t="t" r="r" b="b"/>
              <a:pathLst>
                <a:path w="8335011" h="1568450">
                  <a:moveTo>
                    <a:pt x="1567180" y="1522730"/>
                  </a:moveTo>
                  <a:cubicBezTo>
                    <a:pt x="1567180" y="1548130"/>
                    <a:pt x="1546860" y="1568450"/>
                    <a:pt x="1521460" y="1568450"/>
                  </a:cubicBezTo>
                  <a:lnTo>
                    <a:pt x="45720" y="1568450"/>
                  </a:lnTo>
                  <a:cubicBezTo>
                    <a:pt x="20320" y="1568450"/>
                    <a:pt x="0" y="1548130"/>
                    <a:pt x="0" y="1522730"/>
                  </a:cubicBezTo>
                  <a:lnTo>
                    <a:pt x="0" y="45720"/>
                  </a:lnTo>
                  <a:cubicBezTo>
                    <a:pt x="0" y="20320"/>
                    <a:pt x="20320" y="0"/>
                    <a:pt x="45720" y="0"/>
                  </a:cubicBezTo>
                  <a:lnTo>
                    <a:pt x="1522730" y="0"/>
                  </a:lnTo>
                  <a:cubicBezTo>
                    <a:pt x="1548130" y="0"/>
                    <a:pt x="1568450" y="20320"/>
                    <a:pt x="1568450" y="45720"/>
                  </a:cubicBezTo>
                  <a:cubicBezTo>
                    <a:pt x="1567180" y="45720"/>
                    <a:pt x="1567180" y="1522730"/>
                    <a:pt x="1567180" y="1522730"/>
                  </a:cubicBezTo>
                  <a:close/>
                  <a:moveTo>
                    <a:pt x="3257550" y="1522730"/>
                  </a:moveTo>
                  <a:cubicBezTo>
                    <a:pt x="3257550" y="1548130"/>
                    <a:pt x="3237230" y="1568450"/>
                    <a:pt x="3211830" y="1568450"/>
                  </a:cubicBezTo>
                  <a:lnTo>
                    <a:pt x="1734820" y="1568450"/>
                  </a:lnTo>
                  <a:cubicBezTo>
                    <a:pt x="1709420" y="1568450"/>
                    <a:pt x="1689100" y="1548130"/>
                    <a:pt x="1689100" y="1522730"/>
                  </a:cubicBezTo>
                  <a:lnTo>
                    <a:pt x="1689100" y="45720"/>
                  </a:lnTo>
                  <a:cubicBezTo>
                    <a:pt x="1689100" y="20320"/>
                    <a:pt x="1709420" y="0"/>
                    <a:pt x="1734820" y="0"/>
                  </a:cubicBezTo>
                  <a:lnTo>
                    <a:pt x="3213100" y="0"/>
                  </a:lnTo>
                  <a:cubicBezTo>
                    <a:pt x="3238500" y="0"/>
                    <a:pt x="3258820" y="20320"/>
                    <a:pt x="3258820" y="45720"/>
                  </a:cubicBezTo>
                  <a:lnTo>
                    <a:pt x="3258820" y="1522730"/>
                  </a:lnTo>
                  <a:close/>
                  <a:moveTo>
                    <a:pt x="4947920" y="1522730"/>
                  </a:moveTo>
                  <a:cubicBezTo>
                    <a:pt x="4947920" y="1548130"/>
                    <a:pt x="4927600" y="1568450"/>
                    <a:pt x="4902200" y="1568450"/>
                  </a:cubicBezTo>
                  <a:lnTo>
                    <a:pt x="3425190" y="1568450"/>
                  </a:lnTo>
                  <a:cubicBezTo>
                    <a:pt x="3399790" y="1568450"/>
                    <a:pt x="3379470" y="1548130"/>
                    <a:pt x="3379470" y="1522730"/>
                  </a:cubicBezTo>
                  <a:lnTo>
                    <a:pt x="3379470" y="45720"/>
                  </a:lnTo>
                  <a:cubicBezTo>
                    <a:pt x="3379470" y="20320"/>
                    <a:pt x="3399790" y="0"/>
                    <a:pt x="3425190" y="0"/>
                  </a:cubicBezTo>
                  <a:lnTo>
                    <a:pt x="4902200" y="0"/>
                  </a:lnTo>
                  <a:cubicBezTo>
                    <a:pt x="4927600" y="0"/>
                    <a:pt x="4947920" y="20320"/>
                    <a:pt x="4947920" y="45720"/>
                  </a:cubicBezTo>
                  <a:lnTo>
                    <a:pt x="4947920" y="1522730"/>
                  </a:lnTo>
                  <a:close/>
                  <a:moveTo>
                    <a:pt x="6644640" y="1522730"/>
                  </a:moveTo>
                  <a:cubicBezTo>
                    <a:pt x="6644640" y="1548130"/>
                    <a:pt x="6624320" y="1568450"/>
                    <a:pt x="6598920" y="1568450"/>
                  </a:cubicBezTo>
                  <a:lnTo>
                    <a:pt x="5123180" y="1568450"/>
                  </a:lnTo>
                  <a:cubicBezTo>
                    <a:pt x="5097780" y="1568450"/>
                    <a:pt x="5077460" y="1548130"/>
                    <a:pt x="5077460" y="1522730"/>
                  </a:cubicBezTo>
                  <a:lnTo>
                    <a:pt x="5077460" y="45720"/>
                  </a:lnTo>
                  <a:cubicBezTo>
                    <a:pt x="5077460" y="20320"/>
                    <a:pt x="5097780" y="0"/>
                    <a:pt x="5123180" y="0"/>
                  </a:cubicBezTo>
                  <a:lnTo>
                    <a:pt x="6600190" y="0"/>
                  </a:lnTo>
                  <a:cubicBezTo>
                    <a:pt x="6625590" y="0"/>
                    <a:pt x="6645910" y="20320"/>
                    <a:pt x="6645910" y="45720"/>
                  </a:cubicBezTo>
                  <a:lnTo>
                    <a:pt x="6645910" y="1522730"/>
                  </a:lnTo>
                  <a:close/>
                  <a:moveTo>
                    <a:pt x="8335011" y="1522730"/>
                  </a:moveTo>
                  <a:cubicBezTo>
                    <a:pt x="8335011" y="1548130"/>
                    <a:pt x="8314691" y="1568450"/>
                    <a:pt x="8289291" y="1568450"/>
                  </a:cubicBezTo>
                  <a:lnTo>
                    <a:pt x="6812280" y="1568450"/>
                  </a:lnTo>
                  <a:cubicBezTo>
                    <a:pt x="6786880" y="1568450"/>
                    <a:pt x="6766561" y="1548130"/>
                    <a:pt x="6766561" y="1522730"/>
                  </a:cubicBezTo>
                  <a:lnTo>
                    <a:pt x="6766561" y="45720"/>
                  </a:lnTo>
                  <a:cubicBezTo>
                    <a:pt x="6766561" y="20320"/>
                    <a:pt x="6786880" y="0"/>
                    <a:pt x="6812280" y="0"/>
                  </a:cubicBezTo>
                  <a:lnTo>
                    <a:pt x="8289290" y="0"/>
                  </a:lnTo>
                  <a:cubicBezTo>
                    <a:pt x="8314690" y="0"/>
                    <a:pt x="8335010" y="20320"/>
                    <a:pt x="8335010" y="45720"/>
                  </a:cubicBezTo>
                  <a:lnTo>
                    <a:pt x="8335010" y="1522730"/>
                  </a:lnTo>
                  <a:close/>
                </a:path>
              </a:pathLst>
            </a:custGeom>
            <a:solidFill>
              <a:srgbClr val="FDE755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Freeform 4"/>
            <p:cNvSpPr/>
            <p:nvPr/>
          </p:nvSpPr>
          <p:spPr>
            <a:xfrm>
              <a:off x="99060" y="99060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60" h="1369060">
                  <a:moveTo>
                    <a:pt x="1369060" y="1329690"/>
                  </a:moveTo>
                  <a:cubicBezTo>
                    <a:pt x="1369060" y="1351280"/>
                    <a:pt x="1351280" y="1369060"/>
                    <a:pt x="132969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60" y="17780"/>
                    <a:pt x="1369060" y="39370"/>
                  </a:cubicBezTo>
                  <a:lnTo>
                    <a:pt x="1369060" y="1329690"/>
                  </a:lnTo>
                  <a:close/>
                </a:path>
              </a:pathLst>
            </a:custGeom>
            <a:blipFill>
              <a:blip r:embed="rId2"/>
              <a:stretch>
                <a:fillRect l="-14553" r="-14553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Freeform 5"/>
            <p:cNvSpPr/>
            <p:nvPr/>
          </p:nvSpPr>
          <p:spPr>
            <a:xfrm>
              <a:off x="1789430" y="99060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60" h="1369060">
                  <a:moveTo>
                    <a:pt x="1369060" y="1329690"/>
                  </a:moveTo>
                  <a:cubicBezTo>
                    <a:pt x="1369060" y="1351280"/>
                    <a:pt x="1351280" y="1369060"/>
                    <a:pt x="132969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60" y="17780"/>
                    <a:pt x="1369060" y="39370"/>
                  </a:cubicBezTo>
                  <a:lnTo>
                    <a:pt x="1369060" y="1329690"/>
                  </a:lnTo>
                  <a:close/>
                </a:path>
              </a:pathLst>
            </a:custGeom>
            <a:blipFill>
              <a:blip r:embed="rId3"/>
              <a:stretch>
                <a:fillRect t="-16747" b="-16747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Freeform 6"/>
            <p:cNvSpPr/>
            <p:nvPr/>
          </p:nvSpPr>
          <p:spPr>
            <a:xfrm>
              <a:off x="3479800" y="99060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60" h="1369060">
                  <a:moveTo>
                    <a:pt x="1367790" y="1329690"/>
                  </a:moveTo>
                  <a:cubicBezTo>
                    <a:pt x="1367790" y="1351280"/>
                    <a:pt x="1350010" y="1369060"/>
                    <a:pt x="132842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60" y="17780"/>
                    <a:pt x="1369060" y="39370"/>
                  </a:cubicBezTo>
                  <a:lnTo>
                    <a:pt x="1367790" y="1329690"/>
                  </a:lnTo>
                  <a:close/>
                </a:path>
              </a:pathLst>
            </a:custGeom>
            <a:blipFill>
              <a:blip r:embed="rId4"/>
              <a:stretch>
                <a:fillRect t="-14402" b="-14402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5177790" y="99060"/>
              <a:ext cx="1369059" cy="1369060"/>
            </a:xfrm>
            <a:custGeom>
              <a:avLst/>
              <a:gdLst/>
              <a:ahLst/>
              <a:cxnLst/>
              <a:rect l="l" t="t" r="r" b="b"/>
              <a:pathLst>
                <a:path w="1369059" h="1369060">
                  <a:moveTo>
                    <a:pt x="1367790" y="1329690"/>
                  </a:moveTo>
                  <a:cubicBezTo>
                    <a:pt x="1367790" y="1351280"/>
                    <a:pt x="1350010" y="1369060"/>
                    <a:pt x="1328421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59" y="17780"/>
                    <a:pt x="1369059" y="39370"/>
                  </a:cubicBezTo>
                  <a:lnTo>
                    <a:pt x="1369059" y="1329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6866890" y="99060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60" h="1369060">
                  <a:moveTo>
                    <a:pt x="1369060" y="1329690"/>
                  </a:moveTo>
                  <a:cubicBezTo>
                    <a:pt x="1369060" y="1351280"/>
                    <a:pt x="1351280" y="1369060"/>
                    <a:pt x="132969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59" y="17780"/>
                    <a:pt x="1369059" y="39370"/>
                  </a:cubicBezTo>
                  <a:lnTo>
                    <a:pt x="1369059" y="1329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9" name="Freeform 9"/>
          <p:cNvSpPr/>
          <p:nvPr/>
        </p:nvSpPr>
        <p:spPr>
          <a:xfrm rot="-1820470">
            <a:off x="6606683" y="-2551490"/>
            <a:ext cx="18533200" cy="20250985"/>
          </a:xfrm>
          <a:custGeom>
            <a:avLst/>
            <a:gdLst/>
            <a:ahLst/>
            <a:cxnLst/>
            <a:rect l="l" t="t" r="r" b="b"/>
            <a:pathLst>
              <a:path w="18533200" h="20250985">
                <a:moveTo>
                  <a:pt x="0" y="0"/>
                </a:moveTo>
                <a:lnTo>
                  <a:pt x="18533199" y="0"/>
                </a:lnTo>
                <a:lnTo>
                  <a:pt x="18533199" y="20250985"/>
                </a:lnTo>
                <a:lnTo>
                  <a:pt x="0" y="20250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9999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8509" t="-536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 rot="-10800000">
            <a:off x="-856376" y="0"/>
            <a:ext cx="4307263" cy="2153632"/>
          </a:xfrm>
          <a:custGeom>
            <a:avLst/>
            <a:gdLst/>
            <a:ahLst/>
            <a:cxnLst/>
            <a:rect l="l" t="t" r="r" b="b"/>
            <a:pathLst>
              <a:path w="4307263" h="2153632">
                <a:moveTo>
                  <a:pt x="0" y="0"/>
                </a:moveTo>
                <a:lnTo>
                  <a:pt x="4307263" y="0"/>
                </a:lnTo>
                <a:lnTo>
                  <a:pt x="4307263" y="2153632"/>
                </a:lnTo>
                <a:lnTo>
                  <a:pt x="0" y="2153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 rot="-2951373">
            <a:off x="1397432" y="4395970"/>
            <a:ext cx="2991262" cy="562428"/>
            <a:chOff x="0" y="0"/>
            <a:chExt cx="8335010" cy="156718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335011" cy="1568450"/>
            </a:xfrm>
            <a:custGeom>
              <a:avLst/>
              <a:gdLst/>
              <a:ahLst/>
              <a:cxnLst/>
              <a:rect l="l" t="t" r="r" b="b"/>
              <a:pathLst>
                <a:path w="8335011" h="1568450">
                  <a:moveTo>
                    <a:pt x="1567180" y="1522730"/>
                  </a:moveTo>
                  <a:cubicBezTo>
                    <a:pt x="1567180" y="1548130"/>
                    <a:pt x="1546860" y="1568450"/>
                    <a:pt x="1521460" y="1568450"/>
                  </a:cubicBezTo>
                  <a:lnTo>
                    <a:pt x="45720" y="1568450"/>
                  </a:lnTo>
                  <a:cubicBezTo>
                    <a:pt x="20320" y="1568450"/>
                    <a:pt x="0" y="1548130"/>
                    <a:pt x="0" y="1522730"/>
                  </a:cubicBezTo>
                  <a:lnTo>
                    <a:pt x="0" y="45720"/>
                  </a:lnTo>
                  <a:cubicBezTo>
                    <a:pt x="0" y="20320"/>
                    <a:pt x="20320" y="0"/>
                    <a:pt x="45720" y="0"/>
                  </a:cubicBezTo>
                  <a:lnTo>
                    <a:pt x="1522730" y="0"/>
                  </a:lnTo>
                  <a:cubicBezTo>
                    <a:pt x="1548130" y="0"/>
                    <a:pt x="1568450" y="20320"/>
                    <a:pt x="1568450" y="45720"/>
                  </a:cubicBezTo>
                  <a:cubicBezTo>
                    <a:pt x="1567180" y="45720"/>
                    <a:pt x="1567180" y="1522730"/>
                    <a:pt x="1567180" y="1522730"/>
                  </a:cubicBezTo>
                  <a:close/>
                  <a:moveTo>
                    <a:pt x="3257550" y="1522730"/>
                  </a:moveTo>
                  <a:cubicBezTo>
                    <a:pt x="3257550" y="1548130"/>
                    <a:pt x="3237230" y="1568450"/>
                    <a:pt x="3211830" y="1568450"/>
                  </a:cubicBezTo>
                  <a:lnTo>
                    <a:pt x="1734820" y="1568450"/>
                  </a:lnTo>
                  <a:cubicBezTo>
                    <a:pt x="1709420" y="1568450"/>
                    <a:pt x="1689100" y="1548130"/>
                    <a:pt x="1689100" y="1522730"/>
                  </a:cubicBezTo>
                  <a:lnTo>
                    <a:pt x="1689100" y="45720"/>
                  </a:lnTo>
                  <a:cubicBezTo>
                    <a:pt x="1689100" y="20320"/>
                    <a:pt x="1709420" y="0"/>
                    <a:pt x="1734820" y="0"/>
                  </a:cubicBezTo>
                  <a:lnTo>
                    <a:pt x="3213100" y="0"/>
                  </a:lnTo>
                  <a:cubicBezTo>
                    <a:pt x="3238500" y="0"/>
                    <a:pt x="3258820" y="20320"/>
                    <a:pt x="3258820" y="45720"/>
                  </a:cubicBezTo>
                  <a:lnTo>
                    <a:pt x="3258820" y="1522730"/>
                  </a:lnTo>
                  <a:close/>
                  <a:moveTo>
                    <a:pt x="4947920" y="1522730"/>
                  </a:moveTo>
                  <a:cubicBezTo>
                    <a:pt x="4947920" y="1548130"/>
                    <a:pt x="4927600" y="1568450"/>
                    <a:pt x="4902200" y="1568450"/>
                  </a:cubicBezTo>
                  <a:lnTo>
                    <a:pt x="3425190" y="1568450"/>
                  </a:lnTo>
                  <a:cubicBezTo>
                    <a:pt x="3399790" y="1568450"/>
                    <a:pt x="3379470" y="1548130"/>
                    <a:pt x="3379470" y="1522730"/>
                  </a:cubicBezTo>
                  <a:lnTo>
                    <a:pt x="3379470" y="45720"/>
                  </a:lnTo>
                  <a:cubicBezTo>
                    <a:pt x="3379470" y="20320"/>
                    <a:pt x="3399790" y="0"/>
                    <a:pt x="3425190" y="0"/>
                  </a:cubicBezTo>
                  <a:lnTo>
                    <a:pt x="4902200" y="0"/>
                  </a:lnTo>
                  <a:cubicBezTo>
                    <a:pt x="4927600" y="0"/>
                    <a:pt x="4947920" y="20320"/>
                    <a:pt x="4947920" y="45720"/>
                  </a:cubicBezTo>
                  <a:lnTo>
                    <a:pt x="4947920" y="1522730"/>
                  </a:lnTo>
                  <a:close/>
                  <a:moveTo>
                    <a:pt x="6644640" y="1522730"/>
                  </a:moveTo>
                  <a:cubicBezTo>
                    <a:pt x="6644640" y="1548130"/>
                    <a:pt x="6624320" y="1568450"/>
                    <a:pt x="6598920" y="1568450"/>
                  </a:cubicBezTo>
                  <a:lnTo>
                    <a:pt x="5123180" y="1568450"/>
                  </a:lnTo>
                  <a:cubicBezTo>
                    <a:pt x="5097780" y="1568450"/>
                    <a:pt x="5077460" y="1548130"/>
                    <a:pt x="5077460" y="1522730"/>
                  </a:cubicBezTo>
                  <a:lnTo>
                    <a:pt x="5077460" y="45720"/>
                  </a:lnTo>
                  <a:cubicBezTo>
                    <a:pt x="5077460" y="20320"/>
                    <a:pt x="5097780" y="0"/>
                    <a:pt x="5123180" y="0"/>
                  </a:cubicBezTo>
                  <a:lnTo>
                    <a:pt x="6600190" y="0"/>
                  </a:lnTo>
                  <a:cubicBezTo>
                    <a:pt x="6625590" y="0"/>
                    <a:pt x="6645910" y="20320"/>
                    <a:pt x="6645910" y="45720"/>
                  </a:cubicBezTo>
                  <a:lnTo>
                    <a:pt x="6645910" y="1522730"/>
                  </a:lnTo>
                  <a:close/>
                  <a:moveTo>
                    <a:pt x="8335011" y="1522730"/>
                  </a:moveTo>
                  <a:cubicBezTo>
                    <a:pt x="8335011" y="1548130"/>
                    <a:pt x="8314691" y="1568450"/>
                    <a:pt x="8289291" y="1568450"/>
                  </a:cubicBezTo>
                  <a:lnTo>
                    <a:pt x="6812280" y="1568450"/>
                  </a:lnTo>
                  <a:cubicBezTo>
                    <a:pt x="6786880" y="1568450"/>
                    <a:pt x="6766561" y="1548130"/>
                    <a:pt x="6766561" y="1522730"/>
                  </a:cubicBezTo>
                  <a:lnTo>
                    <a:pt x="6766561" y="45720"/>
                  </a:lnTo>
                  <a:cubicBezTo>
                    <a:pt x="6766561" y="20320"/>
                    <a:pt x="6786880" y="0"/>
                    <a:pt x="6812280" y="0"/>
                  </a:cubicBezTo>
                  <a:lnTo>
                    <a:pt x="8289290" y="0"/>
                  </a:lnTo>
                  <a:cubicBezTo>
                    <a:pt x="8314690" y="0"/>
                    <a:pt x="8335010" y="20320"/>
                    <a:pt x="8335010" y="45720"/>
                  </a:cubicBezTo>
                  <a:lnTo>
                    <a:pt x="8335010" y="1522730"/>
                  </a:lnTo>
                  <a:close/>
                </a:path>
              </a:pathLst>
            </a:custGeom>
            <a:solidFill>
              <a:srgbClr val="FDE755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99060" y="99060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60" h="1369060">
                  <a:moveTo>
                    <a:pt x="1369060" y="1329690"/>
                  </a:moveTo>
                  <a:cubicBezTo>
                    <a:pt x="1369060" y="1351280"/>
                    <a:pt x="1351280" y="1369060"/>
                    <a:pt x="132969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60" y="17780"/>
                    <a:pt x="1369060" y="39370"/>
                  </a:cubicBezTo>
                  <a:lnTo>
                    <a:pt x="1369060" y="1329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789430" y="99060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60" h="1369060">
                  <a:moveTo>
                    <a:pt x="1369060" y="1329690"/>
                  </a:moveTo>
                  <a:cubicBezTo>
                    <a:pt x="1369060" y="1351280"/>
                    <a:pt x="1351280" y="1369060"/>
                    <a:pt x="132969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60" y="17780"/>
                    <a:pt x="1369060" y="39370"/>
                  </a:cubicBezTo>
                  <a:lnTo>
                    <a:pt x="1369060" y="13296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3479800" y="99060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60" h="1369060">
                  <a:moveTo>
                    <a:pt x="1367790" y="1329690"/>
                  </a:moveTo>
                  <a:cubicBezTo>
                    <a:pt x="1367790" y="1351280"/>
                    <a:pt x="1350010" y="1369060"/>
                    <a:pt x="132842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60" y="17780"/>
                    <a:pt x="1369060" y="39370"/>
                  </a:cubicBezTo>
                  <a:lnTo>
                    <a:pt x="1367790" y="1329690"/>
                  </a:lnTo>
                  <a:close/>
                </a:path>
              </a:pathLst>
            </a:custGeom>
            <a:blipFill>
              <a:blip r:embed="rId2"/>
              <a:stretch>
                <a:fillRect l="-14553" r="-14553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177790" y="99060"/>
              <a:ext cx="1369059" cy="1369060"/>
            </a:xfrm>
            <a:custGeom>
              <a:avLst/>
              <a:gdLst/>
              <a:ahLst/>
              <a:cxnLst/>
              <a:rect l="l" t="t" r="r" b="b"/>
              <a:pathLst>
                <a:path w="1369059" h="1369060">
                  <a:moveTo>
                    <a:pt x="1367790" y="1329690"/>
                  </a:moveTo>
                  <a:cubicBezTo>
                    <a:pt x="1367790" y="1351280"/>
                    <a:pt x="1350010" y="1369060"/>
                    <a:pt x="1328421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59" y="17780"/>
                    <a:pt x="1369059" y="39370"/>
                  </a:cubicBezTo>
                  <a:lnTo>
                    <a:pt x="1369059" y="1329690"/>
                  </a:lnTo>
                  <a:close/>
                </a:path>
              </a:pathLst>
            </a:custGeom>
            <a:blipFill>
              <a:blip r:embed="rId9"/>
              <a:stretch>
                <a:fillRect t="-38996" b="-38996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6866890" y="99060"/>
              <a:ext cx="1369060" cy="1369060"/>
            </a:xfrm>
            <a:custGeom>
              <a:avLst/>
              <a:gdLst/>
              <a:ahLst/>
              <a:cxnLst/>
              <a:rect l="l" t="t" r="r" b="b"/>
              <a:pathLst>
                <a:path w="1369060" h="1369060">
                  <a:moveTo>
                    <a:pt x="1369060" y="1329690"/>
                  </a:moveTo>
                  <a:cubicBezTo>
                    <a:pt x="1369060" y="1351280"/>
                    <a:pt x="1351280" y="1369060"/>
                    <a:pt x="1329690" y="1369060"/>
                  </a:cubicBezTo>
                  <a:lnTo>
                    <a:pt x="39370" y="1369060"/>
                  </a:lnTo>
                  <a:cubicBezTo>
                    <a:pt x="17780" y="1369060"/>
                    <a:pt x="0" y="1351280"/>
                    <a:pt x="0" y="1329690"/>
                  </a:cubicBezTo>
                  <a:lnTo>
                    <a:pt x="0" y="39370"/>
                  </a:lnTo>
                  <a:cubicBezTo>
                    <a:pt x="0" y="17780"/>
                    <a:pt x="17780" y="0"/>
                    <a:pt x="39370" y="0"/>
                  </a:cubicBezTo>
                  <a:lnTo>
                    <a:pt x="1329690" y="0"/>
                  </a:lnTo>
                  <a:cubicBezTo>
                    <a:pt x="1351280" y="0"/>
                    <a:pt x="1369059" y="17780"/>
                    <a:pt x="1369059" y="39370"/>
                  </a:cubicBezTo>
                  <a:lnTo>
                    <a:pt x="1369059" y="1329690"/>
                  </a:lnTo>
                  <a:close/>
                </a:path>
              </a:pathLst>
            </a:custGeom>
            <a:blipFill>
              <a:blip r:embed="rId10"/>
              <a:stretch>
                <a:fillRect t="-16747" b="-16747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028700" y="3766030"/>
            <a:ext cx="3053117" cy="2857500"/>
          </a:xfrm>
          <a:custGeom>
            <a:avLst/>
            <a:gdLst/>
            <a:ahLst/>
            <a:cxnLst/>
            <a:rect l="l" t="t" r="r" b="b"/>
            <a:pathLst>
              <a:path w="3053117" h="2857500">
                <a:moveTo>
                  <a:pt x="0" y="0"/>
                </a:moveTo>
                <a:lnTo>
                  <a:pt x="3053117" y="0"/>
                </a:lnTo>
                <a:lnTo>
                  <a:pt x="3053117" y="2857500"/>
                </a:lnTo>
                <a:lnTo>
                  <a:pt x="0" y="28575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Freeform 19"/>
          <p:cNvSpPr/>
          <p:nvPr/>
        </p:nvSpPr>
        <p:spPr>
          <a:xfrm>
            <a:off x="10596790" y="1448280"/>
            <a:ext cx="1831870" cy="1714500"/>
          </a:xfrm>
          <a:custGeom>
            <a:avLst/>
            <a:gdLst/>
            <a:ahLst/>
            <a:cxnLst/>
            <a:rect l="l" t="t" r="r" b="b"/>
            <a:pathLst>
              <a:path w="1831870" h="1714500">
                <a:moveTo>
                  <a:pt x="0" y="0"/>
                </a:moveTo>
                <a:lnTo>
                  <a:pt x="1831870" y="0"/>
                </a:lnTo>
                <a:lnTo>
                  <a:pt x="1831870" y="1714500"/>
                </a:lnTo>
                <a:lnTo>
                  <a:pt x="0" y="17145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Freeform 20"/>
          <p:cNvSpPr/>
          <p:nvPr/>
        </p:nvSpPr>
        <p:spPr>
          <a:xfrm>
            <a:off x="11054757" y="5143020"/>
            <a:ext cx="915935" cy="857250"/>
          </a:xfrm>
          <a:custGeom>
            <a:avLst/>
            <a:gdLst/>
            <a:ahLst/>
            <a:cxnLst/>
            <a:rect l="l" t="t" r="r" b="b"/>
            <a:pathLst>
              <a:path w="915935" h="857250">
                <a:moveTo>
                  <a:pt x="0" y="0"/>
                </a:moveTo>
                <a:lnTo>
                  <a:pt x="915936" y="0"/>
                </a:lnTo>
                <a:lnTo>
                  <a:pt x="91593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1" name="Freeform 21"/>
          <p:cNvSpPr/>
          <p:nvPr/>
        </p:nvSpPr>
        <p:spPr>
          <a:xfrm>
            <a:off x="11054757" y="7981470"/>
            <a:ext cx="915935" cy="857250"/>
          </a:xfrm>
          <a:custGeom>
            <a:avLst/>
            <a:gdLst/>
            <a:ahLst/>
            <a:cxnLst/>
            <a:rect l="l" t="t" r="r" b="b"/>
            <a:pathLst>
              <a:path w="915935" h="857250">
                <a:moveTo>
                  <a:pt x="0" y="0"/>
                </a:moveTo>
                <a:lnTo>
                  <a:pt x="915936" y="0"/>
                </a:lnTo>
                <a:lnTo>
                  <a:pt x="915936" y="857250"/>
                </a:lnTo>
                <a:lnTo>
                  <a:pt x="0" y="8572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2" name="Freeform 22"/>
          <p:cNvSpPr/>
          <p:nvPr/>
        </p:nvSpPr>
        <p:spPr>
          <a:xfrm rot="-1541959">
            <a:off x="5341736" y="2272830"/>
            <a:ext cx="4457070" cy="1329017"/>
          </a:xfrm>
          <a:custGeom>
            <a:avLst/>
            <a:gdLst/>
            <a:ahLst/>
            <a:cxnLst/>
            <a:rect l="l" t="t" r="r" b="b"/>
            <a:pathLst>
              <a:path w="4457070" h="1329017">
                <a:moveTo>
                  <a:pt x="0" y="0"/>
                </a:moveTo>
                <a:lnTo>
                  <a:pt x="4457070" y="0"/>
                </a:lnTo>
                <a:lnTo>
                  <a:pt x="4457070" y="1329017"/>
                </a:lnTo>
                <a:lnTo>
                  <a:pt x="0" y="13290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3" name="TextBox 23"/>
          <p:cNvSpPr txBox="1"/>
          <p:nvPr/>
        </p:nvSpPr>
        <p:spPr>
          <a:xfrm>
            <a:off x="13218532" y="1991829"/>
            <a:ext cx="3261237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8"/>
              </a:lnSpc>
              <a:spcBef>
                <a:spcPct val="0"/>
              </a:spcBef>
            </a:pPr>
            <a:r>
              <a:rPr lang="en-US" sz="3049" b="1" spc="2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Entrainement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218532" y="5267553"/>
            <a:ext cx="3261237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8"/>
              </a:lnSpc>
              <a:spcBef>
                <a:spcPct val="0"/>
              </a:spcBef>
            </a:pPr>
            <a:r>
              <a:rPr lang="en-US" sz="3049" b="1" spc="2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Validation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218532" y="8096394"/>
            <a:ext cx="3261237" cy="541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8"/>
              </a:lnSpc>
              <a:spcBef>
                <a:spcPct val="0"/>
              </a:spcBef>
            </a:pPr>
            <a:r>
              <a:rPr lang="en-US" sz="3049" b="1" spc="2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Test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54493" y="6429375"/>
            <a:ext cx="3053117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4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100%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96790" y="3048480"/>
            <a:ext cx="1831870" cy="717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 spc="367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60%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596790" y="5907256"/>
            <a:ext cx="183187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2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20%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596790" y="8752995"/>
            <a:ext cx="183187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 spc="276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20%</a:t>
            </a:r>
          </a:p>
        </p:txBody>
      </p:sp>
      <p:sp>
        <p:nvSpPr>
          <p:cNvPr id="30" name="Freeform 30"/>
          <p:cNvSpPr/>
          <p:nvPr/>
        </p:nvSpPr>
        <p:spPr>
          <a:xfrm>
            <a:off x="5341736" y="4691304"/>
            <a:ext cx="4457070" cy="1329017"/>
          </a:xfrm>
          <a:custGeom>
            <a:avLst/>
            <a:gdLst/>
            <a:ahLst/>
            <a:cxnLst/>
            <a:rect l="l" t="t" r="r" b="b"/>
            <a:pathLst>
              <a:path w="4457070" h="1329017">
                <a:moveTo>
                  <a:pt x="0" y="0"/>
                </a:moveTo>
                <a:lnTo>
                  <a:pt x="4457070" y="0"/>
                </a:lnTo>
                <a:lnTo>
                  <a:pt x="4457070" y="1329017"/>
                </a:lnTo>
                <a:lnTo>
                  <a:pt x="0" y="13290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1" name="Freeform 31"/>
          <p:cNvSpPr/>
          <p:nvPr/>
        </p:nvSpPr>
        <p:spPr>
          <a:xfrm rot="1535187">
            <a:off x="5187998" y="7108099"/>
            <a:ext cx="4457070" cy="1329017"/>
          </a:xfrm>
          <a:custGeom>
            <a:avLst/>
            <a:gdLst/>
            <a:ahLst/>
            <a:cxnLst/>
            <a:rect l="l" t="t" r="r" b="b"/>
            <a:pathLst>
              <a:path w="4457070" h="1329017">
                <a:moveTo>
                  <a:pt x="0" y="0"/>
                </a:moveTo>
                <a:lnTo>
                  <a:pt x="4457070" y="0"/>
                </a:lnTo>
                <a:lnTo>
                  <a:pt x="4457070" y="1329018"/>
                </a:lnTo>
                <a:lnTo>
                  <a:pt x="0" y="132901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100000">
            <a:off x="-336605" y="-284757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1" y="0"/>
                </a:lnTo>
                <a:lnTo>
                  <a:pt x="2041001" y="1937095"/>
                </a:lnTo>
                <a:lnTo>
                  <a:pt x="0" y="19370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-10800000">
            <a:off x="14314816" y="0"/>
            <a:ext cx="5888968" cy="2944484"/>
          </a:xfrm>
          <a:custGeom>
            <a:avLst/>
            <a:gdLst/>
            <a:ahLst/>
            <a:cxnLst/>
            <a:rect l="l" t="t" r="r" b="b"/>
            <a:pathLst>
              <a:path w="5888968" h="2944484">
                <a:moveTo>
                  <a:pt x="0" y="0"/>
                </a:moveTo>
                <a:lnTo>
                  <a:pt x="5888968" y="0"/>
                </a:lnTo>
                <a:lnTo>
                  <a:pt x="5888968" y="2944484"/>
                </a:lnTo>
                <a:lnTo>
                  <a:pt x="0" y="294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12884306" y="5886450"/>
            <a:ext cx="4374994" cy="3340905"/>
          </a:xfrm>
          <a:custGeom>
            <a:avLst/>
            <a:gdLst/>
            <a:ahLst/>
            <a:cxnLst/>
            <a:rect l="l" t="t" r="r" b="b"/>
            <a:pathLst>
              <a:path w="4374994" h="3340905">
                <a:moveTo>
                  <a:pt x="0" y="0"/>
                </a:moveTo>
                <a:lnTo>
                  <a:pt x="4374994" y="0"/>
                </a:lnTo>
                <a:lnTo>
                  <a:pt x="4374994" y="3340905"/>
                </a:lnTo>
                <a:lnTo>
                  <a:pt x="0" y="3340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2090365" y="4044856"/>
            <a:ext cx="10777483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60"/>
              </a:lnSpc>
            </a:pPr>
            <a:r>
              <a:rPr lang="en-US" sz="96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Pré-traitement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04870" y="4478991"/>
            <a:ext cx="4457070" cy="1329017"/>
          </a:xfrm>
          <a:custGeom>
            <a:avLst/>
            <a:gdLst/>
            <a:ahLst/>
            <a:cxnLst/>
            <a:rect l="l" t="t" r="r" b="b"/>
            <a:pathLst>
              <a:path w="4457070" h="1329017">
                <a:moveTo>
                  <a:pt x="0" y="0"/>
                </a:moveTo>
                <a:lnTo>
                  <a:pt x="4457070" y="0"/>
                </a:lnTo>
                <a:lnTo>
                  <a:pt x="4457070" y="1329018"/>
                </a:lnTo>
                <a:lnTo>
                  <a:pt x="0" y="132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6976681" y="9258300"/>
            <a:ext cx="1561243" cy="156124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65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882839">
            <a:off x="382027" y="-966869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1" y="0"/>
                </a:lnTo>
                <a:lnTo>
                  <a:pt x="2041001" y="1937096"/>
                </a:lnTo>
                <a:lnTo>
                  <a:pt x="0" y="1937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87086" y="1872343"/>
            <a:ext cx="7385957" cy="7385957"/>
          </a:xfrm>
          <a:custGeom>
            <a:avLst/>
            <a:gdLst/>
            <a:ahLst/>
            <a:cxnLst/>
            <a:rect l="l" t="t" r="r" b="b"/>
            <a:pathLst>
              <a:path w="7385957" h="7385957">
                <a:moveTo>
                  <a:pt x="0" y="0"/>
                </a:moveTo>
                <a:lnTo>
                  <a:pt x="7385958" y="0"/>
                </a:lnTo>
                <a:lnTo>
                  <a:pt x="7385958" y="7385957"/>
                </a:lnTo>
                <a:lnTo>
                  <a:pt x="0" y="738595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1990515" y="3039836"/>
            <a:ext cx="5491843" cy="5491843"/>
          </a:xfrm>
          <a:custGeom>
            <a:avLst/>
            <a:gdLst/>
            <a:ahLst/>
            <a:cxnLst/>
            <a:rect l="l" t="t" r="r" b="b"/>
            <a:pathLst>
              <a:path w="5491843" h="5491843">
                <a:moveTo>
                  <a:pt x="0" y="0"/>
                </a:moveTo>
                <a:lnTo>
                  <a:pt x="5491843" y="0"/>
                </a:lnTo>
                <a:lnTo>
                  <a:pt x="5491843" y="5491843"/>
                </a:lnTo>
                <a:lnTo>
                  <a:pt x="0" y="5491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4493895" y="506413"/>
            <a:ext cx="9300210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4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Redimensionner l’image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3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15465" y="4478991"/>
            <a:ext cx="4457070" cy="1329017"/>
          </a:xfrm>
          <a:custGeom>
            <a:avLst/>
            <a:gdLst/>
            <a:ahLst/>
            <a:cxnLst/>
            <a:rect l="l" t="t" r="r" b="b"/>
            <a:pathLst>
              <a:path w="4457070" h="1329017">
                <a:moveTo>
                  <a:pt x="0" y="0"/>
                </a:moveTo>
                <a:lnTo>
                  <a:pt x="4457070" y="0"/>
                </a:lnTo>
                <a:lnTo>
                  <a:pt x="4457070" y="1329018"/>
                </a:lnTo>
                <a:lnTo>
                  <a:pt x="0" y="13290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7036144" y="9258300"/>
            <a:ext cx="1561243" cy="156124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651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18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2882839">
            <a:off x="382027" y="-966869"/>
            <a:ext cx="2041001" cy="1937095"/>
          </a:xfrm>
          <a:custGeom>
            <a:avLst/>
            <a:gdLst/>
            <a:ahLst/>
            <a:cxnLst/>
            <a:rect l="l" t="t" r="r" b="b"/>
            <a:pathLst>
              <a:path w="2041001" h="1937095">
                <a:moveTo>
                  <a:pt x="0" y="0"/>
                </a:moveTo>
                <a:lnTo>
                  <a:pt x="2041001" y="0"/>
                </a:lnTo>
                <a:lnTo>
                  <a:pt x="2041001" y="1937096"/>
                </a:lnTo>
                <a:lnTo>
                  <a:pt x="0" y="19370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544286" y="2656114"/>
            <a:ext cx="5491843" cy="5491843"/>
          </a:xfrm>
          <a:custGeom>
            <a:avLst/>
            <a:gdLst/>
            <a:ahLst/>
            <a:cxnLst/>
            <a:rect l="l" t="t" r="r" b="b"/>
            <a:pathLst>
              <a:path w="5491843" h="5491843">
                <a:moveTo>
                  <a:pt x="0" y="0"/>
                </a:moveTo>
                <a:lnTo>
                  <a:pt x="5491843" y="0"/>
                </a:lnTo>
                <a:lnTo>
                  <a:pt x="5491843" y="5491843"/>
                </a:lnTo>
                <a:lnTo>
                  <a:pt x="0" y="54918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2249076" y="2656114"/>
            <a:ext cx="5471402" cy="5498989"/>
          </a:xfrm>
          <a:custGeom>
            <a:avLst/>
            <a:gdLst/>
            <a:ahLst/>
            <a:cxnLst/>
            <a:rect l="l" t="t" r="r" b="b"/>
            <a:pathLst>
              <a:path w="5471402" h="5498989">
                <a:moveTo>
                  <a:pt x="0" y="0"/>
                </a:moveTo>
                <a:lnTo>
                  <a:pt x="5471402" y="0"/>
                </a:lnTo>
                <a:lnTo>
                  <a:pt x="5471402" y="5498989"/>
                </a:lnTo>
                <a:lnTo>
                  <a:pt x="0" y="54989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5621337" y="506413"/>
            <a:ext cx="7045325" cy="90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spc="46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Réduction de bruit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39719" y="6019051"/>
            <a:ext cx="5008562" cy="1075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8"/>
              </a:lnSpc>
            </a:pPr>
            <a:r>
              <a:rPr lang="en-US" sz="3049" b="1" spc="2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RGB à niveaux de gris</a:t>
            </a:r>
          </a:p>
          <a:p>
            <a:pPr algn="ctr">
              <a:lnSpc>
                <a:spcPts val="4268"/>
              </a:lnSpc>
              <a:spcBef>
                <a:spcPct val="0"/>
              </a:spcBef>
            </a:pPr>
            <a:r>
              <a:rPr lang="en-US" sz="3049" b="1" spc="28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Filtre gaussien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159</Words>
  <Application>Microsoft Office PowerPoint</Application>
  <PresentationFormat>Personnalisé</PresentationFormat>
  <Paragraphs>62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Canva Sans Bold</vt:lpstr>
      <vt:lpstr>Poppins</vt:lpstr>
      <vt:lpstr>Poppins Bold</vt:lpstr>
      <vt:lpstr>Arial</vt:lpstr>
      <vt:lpstr>Canva Sans</vt:lpstr>
      <vt:lpstr>Poppins Heavy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Projet Escalier</dc:title>
  <cp:lastModifiedBy>Amine A</cp:lastModifiedBy>
  <cp:revision>2</cp:revision>
  <dcterms:created xsi:type="dcterms:W3CDTF">2006-08-16T00:00:00Z</dcterms:created>
  <dcterms:modified xsi:type="dcterms:W3CDTF">2025-04-01T18:29:30Z</dcterms:modified>
  <dc:identifier>DAGi0C75zTE</dc:identifier>
</cp:coreProperties>
</file>